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11"/>
  </p:notesMasterIdLst>
  <p:sldIdLst>
    <p:sldId id="422" r:id="rId3"/>
    <p:sldId id="440" r:id="rId4"/>
    <p:sldId id="433" r:id="rId5"/>
    <p:sldId id="428" r:id="rId6"/>
    <p:sldId id="435" r:id="rId7"/>
    <p:sldId id="439" r:id="rId8"/>
    <p:sldId id="436" r:id="rId9"/>
    <p:sldId id="438"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mins, Sara M." initials="KSM" lastIdx="5" clrIdx="0">
    <p:extLst>
      <p:ext uri="{19B8F6BF-5375-455C-9EA6-DF929625EA0E}">
        <p15:presenceInfo xmlns:p15="http://schemas.microsoft.com/office/powerpoint/2012/main" userId="S::sara.kamins@cpuc.ca.gov::41616c6d-92bf-493c-90f1-40d7e80ca7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9433" autoAdjust="0"/>
  </p:normalViewPr>
  <p:slideViewPr>
    <p:cSldViewPr snapToGrid="0">
      <p:cViewPr varScale="1">
        <p:scale>
          <a:sx n="57" d="100"/>
          <a:sy n="57"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4DA7A0-FC6E-4874-A518-DA13A0C6FF75}" type="datetimeFigureOut">
              <a:rPr lang="en-US" smtClean="0"/>
              <a:t>8/15/2019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2C07DE-F058-450F-AA86-4FB22143FAEF}" type="slidenum">
              <a:rPr lang="en-US" smtClean="0"/>
              <a:t>‹#›</a:t>
            </a:fld>
            <a:endParaRPr lang="en-US" dirty="0"/>
          </a:p>
        </p:txBody>
      </p:sp>
    </p:spTree>
    <p:extLst>
      <p:ext uri="{BB962C8B-B14F-4D97-AF65-F5344CB8AC3E}">
        <p14:creationId xmlns:p14="http://schemas.microsoft.com/office/powerpoint/2010/main" val="329998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83720EA-2C38-4223-A71A-81DB3E58B1E3}" type="slidenum">
              <a:rPr lang="en-US">
                <a:solidFill>
                  <a:prstClr val="black"/>
                </a:solidFill>
                <a:latin typeface="Calibri" panose="020F0502020204030204"/>
              </a:rPr>
              <a:pPr defTabSz="931774">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704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2C07DE-F058-450F-AA86-4FB22143FAEF}" type="slidenum">
              <a:rPr lang="en-US" smtClean="0"/>
              <a:t>3</a:t>
            </a:fld>
            <a:endParaRPr lang="en-US" dirty="0"/>
          </a:p>
        </p:txBody>
      </p:sp>
    </p:spTree>
    <p:extLst>
      <p:ext uri="{BB962C8B-B14F-4D97-AF65-F5344CB8AC3E}">
        <p14:creationId xmlns:p14="http://schemas.microsoft.com/office/powerpoint/2010/main" val="180180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2C07DE-F058-450F-AA86-4FB22143FAEF}" type="slidenum">
              <a:rPr lang="en-US" smtClean="0"/>
              <a:t>4</a:t>
            </a:fld>
            <a:endParaRPr lang="en-US" dirty="0"/>
          </a:p>
        </p:txBody>
      </p:sp>
    </p:spTree>
    <p:extLst>
      <p:ext uri="{BB962C8B-B14F-4D97-AF65-F5344CB8AC3E}">
        <p14:creationId xmlns:p14="http://schemas.microsoft.com/office/powerpoint/2010/main" val="21095243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0331-C910-4AA2-AF27-32481C11FD8E}"/>
              </a:ext>
            </a:extLst>
          </p:cNvPr>
          <p:cNvSpPr>
            <a:spLocks noGrp="1"/>
          </p:cNvSpPr>
          <p:nvPr>
            <p:ph type="ctrTitle"/>
          </p:nvPr>
        </p:nvSpPr>
        <p:spPr>
          <a:xfrm>
            <a:off x="1911926" y="1122363"/>
            <a:ext cx="8756073" cy="2387600"/>
          </a:xfrm>
        </p:spPr>
        <p:txBody>
          <a:bodyPr anchor="b"/>
          <a:lstStyle>
            <a:lvl1pPr algn="l">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C1B82EAC-F864-4E3F-AA66-ADF9A53E803E}"/>
              </a:ext>
            </a:extLst>
          </p:cNvPr>
          <p:cNvSpPr>
            <a:spLocks noGrp="1"/>
          </p:cNvSpPr>
          <p:nvPr>
            <p:ph type="subTitle" idx="1"/>
          </p:nvPr>
        </p:nvSpPr>
        <p:spPr>
          <a:xfrm>
            <a:off x="1911926" y="3602038"/>
            <a:ext cx="8756074" cy="1655762"/>
          </a:xfrm>
        </p:spPr>
        <p:txBody>
          <a:bodyPr/>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3916CC7-74FF-45B2-8BFA-D5FD00A6A350}"/>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BB1D1BA5-0459-4406-BFBF-1DAC87C0D4F8}"/>
              </a:ext>
            </a:extLst>
          </p:cNvPr>
          <p:cNvSpPr>
            <a:spLocks noGrp="1"/>
          </p:cNvSpPr>
          <p:nvPr>
            <p:ph type="ftr" sz="quarter" idx="11"/>
          </p:nvPr>
        </p:nvSpPr>
        <p:spPr/>
        <p:txBody>
          <a:bodyPr/>
          <a:lstStyle>
            <a:lvl1pPr>
              <a:defRPr cap="small" baseline="0"/>
            </a:lvl1p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F7575858-D7A0-4B14-806F-EDF8547FF4A5}"/>
              </a:ext>
            </a:extLst>
          </p:cNvPr>
          <p:cNvSpPr>
            <a:spLocks noGrp="1"/>
          </p:cNvSpPr>
          <p:nvPr>
            <p:ph type="sldNum" sz="quarter" idx="12"/>
          </p:nvPr>
        </p:nvSpPr>
        <p:spPr/>
        <p:txBody>
          <a:bodyPr/>
          <a:lstStyle/>
          <a:p>
            <a:fld id="{D9FCCFE4-1B73-4953-8244-FF42C2B291A0}" type="slidenum">
              <a:rPr lang="en-US" smtClean="0"/>
              <a:t>‹#›</a:t>
            </a:fld>
            <a:endParaRPr lang="en-US" dirty="0"/>
          </a:p>
        </p:txBody>
      </p:sp>
      <p:pic>
        <p:nvPicPr>
          <p:cNvPr id="8" name="Picture 7">
            <a:extLst>
              <a:ext uri="{FF2B5EF4-FFF2-40B4-BE49-F238E27FC236}">
                <a16:creationId xmlns:a16="http://schemas.microsoft.com/office/drawing/2014/main" id="{8EB81D5B-A0B9-48B8-BA48-13F05CEDBA94}"/>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408298" cy="1373897"/>
          </a:xfrm>
          <a:prstGeom prst="rect">
            <a:avLst/>
          </a:prstGeom>
          <a:effectLst/>
        </p:spPr>
      </p:pic>
      <p:cxnSp>
        <p:nvCxnSpPr>
          <p:cNvPr id="12" name="Straight Connector 11">
            <a:extLst>
              <a:ext uri="{FF2B5EF4-FFF2-40B4-BE49-F238E27FC236}">
                <a16:creationId xmlns:a16="http://schemas.microsoft.com/office/drawing/2014/main" id="{10D148BB-B04F-4B69-8B6E-D9E77C7C66CD}"/>
              </a:ext>
            </a:extLst>
          </p:cNvPr>
          <p:cNvCxnSpPr/>
          <p:nvPr userDrawn="1"/>
        </p:nvCxnSpPr>
        <p:spPr>
          <a:xfrm>
            <a:off x="1911926" y="3509963"/>
            <a:ext cx="8756073"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AA16A41-8E5C-4204-8F71-62F150F2AEE8}"/>
              </a:ext>
            </a:extLst>
          </p:cNvPr>
          <p:cNvPicPr>
            <a:picLocks noChangeAspect="1"/>
          </p:cNvPicPr>
          <p:nvPr userDrawn="1"/>
        </p:nvPicPr>
        <p:blipFill>
          <a:blip r:embed="rId4"/>
          <a:stretch>
            <a:fillRect/>
          </a:stretch>
        </p:blipFill>
        <p:spPr>
          <a:xfrm>
            <a:off x="1524002" y="1"/>
            <a:ext cx="1865085" cy="1306315"/>
          </a:xfrm>
          <a:prstGeom prst="rect">
            <a:avLst/>
          </a:prstGeom>
        </p:spPr>
      </p:pic>
      <p:pic>
        <p:nvPicPr>
          <p:cNvPr id="14" name="Picture 13">
            <a:extLst>
              <a:ext uri="{FF2B5EF4-FFF2-40B4-BE49-F238E27FC236}">
                <a16:creationId xmlns:a16="http://schemas.microsoft.com/office/drawing/2014/main" id="{05BC5BFC-8494-40DF-8413-61FB5E30EB6B}"/>
              </a:ext>
            </a:extLst>
          </p:cNvPr>
          <p:cNvPicPr>
            <a:picLocks noChangeAspect="1"/>
          </p:cNvPicPr>
          <p:nvPr userDrawn="1"/>
        </p:nvPicPr>
        <p:blipFill rotWithShape="1">
          <a:blip r:embed="rId5"/>
          <a:srcRect l="22932" t="9487" r="22901" b="9950"/>
          <a:stretch/>
        </p:blipFill>
        <p:spPr>
          <a:xfrm>
            <a:off x="3557886" y="0"/>
            <a:ext cx="1408298" cy="1309122"/>
          </a:xfrm>
          <a:prstGeom prst="rect">
            <a:avLst/>
          </a:prstGeom>
        </p:spPr>
      </p:pic>
      <p:pic>
        <p:nvPicPr>
          <p:cNvPr id="15" name="Picture 14">
            <a:extLst>
              <a:ext uri="{FF2B5EF4-FFF2-40B4-BE49-F238E27FC236}">
                <a16:creationId xmlns:a16="http://schemas.microsoft.com/office/drawing/2014/main" id="{3438570B-9597-4B36-A905-65552A543726}"/>
              </a:ext>
            </a:extLst>
          </p:cNvPr>
          <p:cNvPicPr>
            <a:picLocks noChangeAspect="1"/>
          </p:cNvPicPr>
          <p:nvPr userDrawn="1"/>
        </p:nvPicPr>
        <p:blipFill>
          <a:blip r:embed="rId6"/>
          <a:stretch>
            <a:fillRect/>
          </a:stretch>
        </p:blipFill>
        <p:spPr>
          <a:xfrm>
            <a:off x="5134983" y="1"/>
            <a:ext cx="1255363" cy="1255363"/>
          </a:xfrm>
          <a:prstGeom prst="rect">
            <a:avLst/>
          </a:prstGeom>
        </p:spPr>
      </p:pic>
      <p:pic>
        <p:nvPicPr>
          <p:cNvPr id="16" name="Picture 15">
            <a:extLst>
              <a:ext uri="{FF2B5EF4-FFF2-40B4-BE49-F238E27FC236}">
                <a16:creationId xmlns:a16="http://schemas.microsoft.com/office/drawing/2014/main" id="{3DEE8FF3-FCAE-46B4-923C-50EF3C97DA2A}"/>
              </a:ext>
            </a:extLst>
          </p:cNvPr>
          <p:cNvPicPr>
            <a:picLocks noChangeAspect="1"/>
          </p:cNvPicPr>
          <p:nvPr userDrawn="1"/>
        </p:nvPicPr>
        <p:blipFill>
          <a:blip r:embed="rId7"/>
          <a:stretch>
            <a:fillRect/>
          </a:stretch>
        </p:blipFill>
        <p:spPr>
          <a:xfrm>
            <a:off x="6642400" y="0"/>
            <a:ext cx="1255363" cy="1255363"/>
          </a:xfrm>
          <a:prstGeom prst="rect">
            <a:avLst/>
          </a:prstGeom>
        </p:spPr>
      </p:pic>
      <p:pic>
        <p:nvPicPr>
          <p:cNvPr id="10" name="Picture 9">
            <a:extLst>
              <a:ext uri="{FF2B5EF4-FFF2-40B4-BE49-F238E27FC236}">
                <a16:creationId xmlns:a16="http://schemas.microsoft.com/office/drawing/2014/main" id="{5EDDEB47-B440-4068-9739-3E04CA493CD1}"/>
              </a:ext>
            </a:extLst>
          </p:cNvPr>
          <p:cNvPicPr>
            <a:picLocks noChangeAspect="1"/>
          </p:cNvPicPr>
          <p:nvPr userDrawn="1"/>
        </p:nvPicPr>
        <p:blipFill>
          <a:blip r:embed="rId8"/>
          <a:stretch>
            <a:fillRect/>
          </a:stretch>
        </p:blipFill>
        <p:spPr>
          <a:xfrm>
            <a:off x="216163" y="3774628"/>
            <a:ext cx="1408298" cy="1505843"/>
          </a:xfrm>
          <a:prstGeom prst="rect">
            <a:avLst/>
          </a:prstGeom>
        </p:spPr>
      </p:pic>
      <p:pic>
        <p:nvPicPr>
          <p:cNvPr id="11" name="Picture 10">
            <a:extLst>
              <a:ext uri="{FF2B5EF4-FFF2-40B4-BE49-F238E27FC236}">
                <a16:creationId xmlns:a16="http://schemas.microsoft.com/office/drawing/2014/main" id="{43ECE8D3-C49C-4DE8-9843-7046F3C7BCBE}"/>
              </a:ext>
            </a:extLst>
          </p:cNvPr>
          <p:cNvPicPr>
            <a:picLocks noChangeAspect="1"/>
          </p:cNvPicPr>
          <p:nvPr userDrawn="1"/>
        </p:nvPicPr>
        <p:blipFill>
          <a:blip r:embed="rId8"/>
          <a:stretch>
            <a:fillRect/>
          </a:stretch>
        </p:blipFill>
        <p:spPr>
          <a:xfrm>
            <a:off x="5391851" y="2676078"/>
            <a:ext cx="1408298" cy="1505843"/>
          </a:xfrm>
          <a:prstGeom prst="rect">
            <a:avLst/>
          </a:prstGeom>
        </p:spPr>
      </p:pic>
    </p:spTree>
    <p:extLst>
      <p:ext uri="{BB962C8B-B14F-4D97-AF65-F5344CB8AC3E}">
        <p14:creationId xmlns:p14="http://schemas.microsoft.com/office/powerpoint/2010/main" val="134259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695" y="2667001"/>
            <a:ext cx="3460239" cy="529732"/>
          </a:xfrm>
          <a:solidFill>
            <a:schemeClr val="accent1"/>
          </a:solidFill>
          <a:ln w="3175">
            <a:solidFill>
              <a:schemeClr val="tx1"/>
            </a:solidFill>
          </a:ln>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16268" y="3200407"/>
            <a:ext cx="3460536" cy="2952707"/>
          </a:xfrm>
          <a:solidFill>
            <a:schemeClr val="accent1">
              <a:lumMod val="20000"/>
              <a:lumOff val="80000"/>
            </a:schemeClr>
          </a:solidFill>
          <a:ln w="3175">
            <a:solidFill>
              <a:schemeClr val="tx1"/>
            </a:solidFill>
          </a:ln>
        </p:spPr>
        <p:txBody>
          <a:bodyPr tIns="91440">
            <a:normAutofit/>
          </a:bodyPr>
          <a:lstStyle>
            <a:lvl1pPr marL="228600" indent="-228600" defTabSz="2400300">
              <a:defRPr sz="1800"/>
            </a:lvl1pPr>
            <a:lvl2pPr marL="457200" indent="-228600">
              <a:defRPr sz="1600"/>
            </a:lvl2pPr>
            <a:lvl3pPr>
              <a:defRPr sz="1600"/>
            </a:lvl3pPr>
            <a:lvl4pPr>
              <a:defRPr sz="1400"/>
            </a:lvl4pPr>
            <a:lvl5pPr>
              <a:defRPr sz="1400"/>
            </a:lvl5p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3820CD66-57B9-4BB6-BB0C-8EBAADB843BE}" type="datetime1">
              <a:rPr lang="en-US" smtClean="0"/>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dirty="0"/>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616268" y="1549561"/>
            <a:ext cx="10983064" cy="938184"/>
          </a:xfrm>
        </p:spPr>
        <p:txBody>
          <a:bodyPr>
            <a:normAutofit/>
          </a:bodyPr>
          <a:lstStyle>
            <a:lvl1pPr marL="0" indent="0">
              <a:buNone/>
              <a:defRPr sz="2400"/>
            </a:lvl1pPr>
            <a:lvl3pPr marL="914400" indent="0">
              <a:buNone/>
              <a:defRPr/>
            </a:lvl3pPr>
          </a:lstStyle>
          <a:p>
            <a:pPr lvl="0"/>
            <a:r>
              <a:rPr lang="en-US" dirty="0"/>
              <a:t>Edit Master text styles</a:t>
            </a:r>
          </a:p>
        </p:txBody>
      </p:sp>
      <p:sp>
        <p:nvSpPr>
          <p:cNvPr id="18" name="Text Placeholder 2">
            <a:extLst>
              <a:ext uri="{FF2B5EF4-FFF2-40B4-BE49-F238E27FC236}">
                <a16:creationId xmlns:a16="http://schemas.microsoft.com/office/drawing/2014/main" id="{713CB30A-D814-4739-9531-05DB806DB7C8}"/>
              </a:ext>
            </a:extLst>
          </p:cNvPr>
          <p:cNvSpPr>
            <a:spLocks noGrp="1"/>
          </p:cNvSpPr>
          <p:nvPr>
            <p:ph type="body" idx="14"/>
          </p:nvPr>
        </p:nvSpPr>
        <p:spPr>
          <a:xfrm>
            <a:off x="4375895" y="2667001"/>
            <a:ext cx="3460239" cy="529732"/>
          </a:xfrm>
          <a:solidFill>
            <a:schemeClr val="accent6"/>
          </a:solidFill>
          <a:ln w="3175">
            <a:solidFill>
              <a:schemeClr val="tx1"/>
            </a:solidFill>
          </a:ln>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3">
            <a:extLst>
              <a:ext uri="{FF2B5EF4-FFF2-40B4-BE49-F238E27FC236}">
                <a16:creationId xmlns:a16="http://schemas.microsoft.com/office/drawing/2014/main" id="{E3C2A462-77B0-4B04-8C60-5797C6B76263}"/>
              </a:ext>
            </a:extLst>
          </p:cNvPr>
          <p:cNvSpPr>
            <a:spLocks noGrp="1"/>
          </p:cNvSpPr>
          <p:nvPr>
            <p:ph sz="half" idx="15"/>
          </p:nvPr>
        </p:nvSpPr>
        <p:spPr>
          <a:xfrm>
            <a:off x="4375468" y="3200407"/>
            <a:ext cx="3460536" cy="2952707"/>
          </a:xfrm>
          <a:solidFill>
            <a:schemeClr val="accent6">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tabLst/>
              <a:defRPr lang="en-US" sz="1600" dirty="0" smtClean="0"/>
            </a:lvl2pPr>
          </a:lstStyle>
          <a:p>
            <a:pPr lvl="0" defTabSz="2400300"/>
            <a:r>
              <a:rPr lang="en-US" dirty="0"/>
              <a:t>Edit Master text styles</a:t>
            </a:r>
          </a:p>
          <a:p>
            <a:pPr marL="457200" lvl="1"/>
            <a:r>
              <a:rPr lang="en-US" dirty="0"/>
              <a:t>Second level</a:t>
            </a:r>
          </a:p>
        </p:txBody>
      </p:sp>
      <p:sp>
        <p:nvSpPr>
          <p:cNvPr id="20" name="Text Placeholder 2">
            <a:extLst>
              <a:ext uri="{FF2B5EF4-FFF2-40B4-BE49-F238E27FC236}">
                <a16:creationId xmlns:a16="http://schemas.microsoft.com/office/drawing/2014/main" id="{EBC64136-625F-472D-A2BE-CDF20F5EA7DC}"/>
              </a:ext>
            </a:extLst>
          </p:cNvPr>
          <p:cNvSpPr>
            <a:spLocks noGrp="1"/>
          </p:cNvSpPr>
          <p:nvPr>
            <p:ph type="body" idx="16"/>
          </p:nvPr>
        </p:nvSpPr>
        <p:spPr>
          <a:xfrm>
            <a:off x="8122291" y="2667001"/>
            <a:ext cx="3460239" cy="529732"/>
          </a:xfrm>
          <a:solidFill>
            <a:schemeClr val="accent2"/>
          </a:solidFill>
          <a:ln w="3175">
            <a:solidFill>
              <a:schemeClr val="tx1"/>
            </a:solidFill>
          </a:ln>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3">
            <a:extLst>
              <a:ext uri="{FF2B5EF4-FFF2-40B4-BE49-F238E27FC236}">
                <a16:creationId xmlns:a16="http://schemas.microsoft.com/office/drawing/2014/main" id="{B34BB9B3-97FC-4120-AF2B-DC2E8EA11EA8}"/>
              </a:ext>
            </a:extLst>
          </p:cNvPr>
          <p:cNvSpPr>
            <a:spLocks noGrp="1"/>
          </p:cNvSpPr>
          <p:nvPr>
            <p:ph sz="half" idx="17"/>
          </p:nvPr>
        </p:nvSpPr>
        <p:spPr>
          <a:xfrm>
            <a:off x="8121864" y="3200407"/>
            <a:ext cx="3460536" cy="2952707"/>
          </a:xfrm>
          <a:solidFill>
            <a:schemeClr val="accent2">
              <a:lumMod val="20000"/>
              <a:lumOff val="80000"/>
            </a:schemeClr>
          </a:solidFill>
          <a:ln w="3175">
            <a:solidFill>
              <a:schemeClr val="tx1"/>
            </a:solidFill>
          </a:ln>
        </p:spPr>
        <p:txBody>
          <a:bodyPr vert="horz" lIns="91440" tIns="91440" rIns="91440" bIns="91440" rtlCol="0">
            <a:normAutofit/>
          </a:bodyPr>
          <a:lstStyle>
            <a:lvl1pPr>
              <a:defRPr lang="en-US" sz="1800" dirty="0" smtClean="0"/>
            </a:lvl1pPr>
            <a:lvl2pPr>
              <a:defRPr lang="en-US" sz="1600" dirty="0" smtClean="0"/>
            </a:lvl2pPr>
          </a:lstStyle>
          <a:p>
            <a:pPr lvl="0" defTabSz="2400300"/>
            <a:r>
              <a:rPr lang="en-US" dirty="0"/>
              <a:t>Edit Master text styles</a:t>
            </a:r>
          </a:p>
          <a:p>
            <a:pPr marL="457200" lvl="1"/>
            <a:r>
              <a:rPr lang="en-US" dirty="0"/>
              <a:t>Second level</a:t>
            </a:r>
          </a:p>
        </p:txBody>
      </p:sp>
      <p:pic>
        <p:nvPicPr>
          <p:cNvPr id="15" name="Picture 14">
            <a:extLst>
              <a:ext uri="{FF2B5EF4-FFF2-40B4-BE49-F238E27FC236}">
                <a16:creationId xmlns:a16="http://schemas.microsoft.com/office/drawing/2014/main" id="{1A9EB329-EE3C-4647-B899-660DB5D2673C}"/>
              </a:ext>
            </a:extLst>
          </p:cNvPr>
          <p:cNvPicPr>
            <a:picLocks noChangeAspect="1"/>
          </p:cNvPicPr>
          <p:nvPr userDrawn="1"/>
        </p:nvPicPr>
        <p:blipFill>
          <a:blip r:embed="rId2">
            <a:alphaModFix amt="67000"/>
          </a:blip>
          <a:stretch>
            <a:fillRect/>
          </a:stretch>
        </p:blipFill>
        <p:spPr>
          <a:xfrm>
            <a:off x="168489" y="109172"/>
            <a:ext cx="1570183" cy="1136494"/>
          </a:xfrm>
          <a:prstGeom prst="rect">
            <a:avLst/>
          </a:prstGeom>
        </p:spPr>
      </p:pic>
      <p:sp>
        <p:nvSpPr>
          <p:cNvPr id="16" name="Title 1">
            <a:extLst>
              <a:ext uri="{FF2B5EF4-FFF2-40B4-BE49-F238E27FC236}">
                <a16:creationId xmlns:a16="http://schemas.microsoft.com/office/drawing/2014/main" id="{DF26E813-F15C-4E16-9497-C1126CB737DD}"/>
              </a:ext>
            </a:extLst>
          </p:cNvPr>
          <p:cNvSpPr>
            <a:spLocks noGrp="1"/>
          </p:cNvSpPr>
          <p:nvPr>
            <p:ph type="title"/>
          </p:nvPr>
        </p:nvSpPr>
        <p:spPr>
          <a:xfrm>
            <a:off x="1842348" y="130955"/>
            <a:ext cx="9854355" cy="833586"/>
          </a:xfrm>
        </p:spPr>
        <p:txBody>
          <a:bodyPr/>
          <a:lstStyle/>
          <a:p>
            <a:r>
              <a:rPr lang="en-US" dirty="0"/>
              <a:t>Click to edit Master title style</a:t>
            </a:r>
          </a:p>
        </p:txBody>
      </p:sp>
      <p:cxnSp>
        <p:nvCxnSpPr>
          <p:cNvPr id="17" name="Straight Connector 16">
            <a:extLst>
              <a:ext uri="{FF2B5EF4-FFF2-40B4-BE49-F238E27FC236}">
                <a16:creationId xmlns:a16="http://schemas.microsoft.com/office/drawing/2014/main" id="{53233EC0-0B92-4FD3-95E4-9D4EE109157F}"/>
              </a:ext>
            </a:extLst>
          </p:cNvPr>
          <p:cNvCxnSpPr>
            <a:cxnSpLocks/>
          </p:cNvCxnSpPr>
          <p:nvPr userDrawn="1"/>
        </p:nvCxnSpPr>
        <p:spPr>
          <a:xfrm>
            <a:off x="1697185"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66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C030D-820B-41CC-B5AF-83BC6C592191}" type="datetime1">
              <a:rPr lang="en-US" smtClean="0"/>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dirty="0"/>
          </a:p>
        </p:txBody>
      </p:sp>
      <p:sp>
        <p:nvSpPr>
          <p:cNvPr id="5" name="Title 1">
            <a:extLst>
              <a:ext uri="{FF2B5EF4-FFF2-40B4-BE49-F238E27FC236}">
                <a16:creationId xmlns:a16="http://schemas.microsoft.com/office/drawing/2014/main" id="{BD3F4F0C-AB50-4B9C-BCE5-C2EBF366EDC1}"/>
              </a:ext>
            </a:extLst>
          </p:cNvPr>
          <p:cNvSpPr>
            <a:spLocks noGrp="1"/>
          </p:cNvSpPr>
          <p:nvPr>
            <p:ph type="title"/>
          </p:nvPr>
        </p:nvSpPr>
        <p:spPr>
          <a:xfrm>
            <a:off x="596903" y="123970"/>
            <a:ext cx="10653564" cy="495156"/>
          </a:xfrm>
        </p:spPr>
        <p:txBody>
          <a:bodyPr>
            <a:noAutofit/>
          </a:bodyPr>
          <a:lstStyle>
            <a:lvl1pPr>
              <a:defRPr sz="3200">
                <a:solidFill>
                  <a:schemeClr val="accent1"/>
                </a:solidFill>
              </a:defRPr>
            </a:lvl1pPr>
          </a:lstStyle>
          <a:p>
            <a:r>
              <a:rPr lang="en-US"/>
              <a:t>Click to edit Master title style</a:t>
            </a:r>
          </a:p>
        </p:txBody>
      </p:sp>
      <p:grpSp>
        <p:nvGrpSpPr>
          <p:cNvPr id="7" name="Group 4">
            <a:extLst>
              <a:ext uri="{FF2B5EF4-FFF2-40B4-BE49-F238E27FC236}">
                <a16:creationId xmlns:a16="http://schemas.microsoft.com/office/drawing/2014/main" id="{0E437C00-8D2B-4B0B-9243-B7F5D5F82AE3}"/>
              </a:ext>
            </a:extLst>
          </p:cNvPr>
          <p:cNvGrpSpPr>
            <a:grpSpLocks noChangeAspect="1"/>
          </p:cNvGrpSpPr>
          <p:nvPr userDrawn="1"/>
        </p:nvGrpSpPr>
        <p:grpSpPr bwMode="auto">
          <a:xfrm>
            <a:off x="11081174" y="68009"/>
            <a:ext cx="933025" cy="675757"/>
            <a:chOff x="16" y="88"/>
            <a:chExt cx="816" cy="788"/>
          </a:xfrm>
        </p:grpSpPr>
        <p:sp>
          <p:nvSpPr>
            <p:cNvPr id="8" name="AutoShape 3">
              <a:extLst>
                <a:ext uri="{FF2B5EF4-FFF2-40B4-BE49-F238E27FC236}">
                  <a16:creationId xmlns:a16="http://schemas.microsoft.com/office/drawing/2014/main" id="{879F8FD8-F0AE-4677-AAA0-EDFFBDB082CF}"/>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9" name="Picture 5">
              <a:extLst>
                <a:ext uri="{FF2B5EF4-FFF2-40B4-BE49-F238E27FC236}">
                  <a16:creationId xmlns:a16="http://schemas.microsoft.com/office/drawing/2014/main" id="{0BB7A018-6595-4941-8641-CD468C3078E8}"/>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2">
            <a:extLst>
              <a:ext uri="{FF2B5EF4-FFF2-40B4-BE49-F238E27FC236}">
                <a16:creationId xmlns:a16="http://schemas.microsoft.com/office/drawing/2014/main" id="{EA870591-C16B-4F4E-BB46-049834D51EA9}"/>
              </a:ext>
            </a:extLst>
          </p:cNvPr>
          <p:cNvSpPr>
            <a:spLocks noGrp="1"/>
          </p:cNvSpPr>
          <p:nvPr>
            <p:ph idx="1"/>
          </p:nvPr>
        </p:nvSpPr>
        <p:spPr>
          <a:xfrm>
            <a:off x="609599" y="847726"/>
            <a:ext cx="10989732" cy="5191124"/>
          </a:xfrm>
        </p:spPr>
        <p:txBody>
          <a:bodyPr/>
          <a:lstStyle>
            <a:lvl1pPr marL="0" indent="0">
              <a:buNone/>
              <a:defRPr/>
            </a:lvl1pPr>
          </a:lstStyle>
          <a:p>
            <a:pPr lvl="0"/>
            <a:endParaRPr lang="en-US" dirty="0"/>
          </a:p>
        </p:txBody>
      </p:sp>
      <p:cxnSp>
        <p:nvCxnSpPr>
          <p:cNvPr id="11" name="Straight Connector 10">
            <a:extLst>
              <a:ext uri="{FF2B5EF4-FFF2-40B4-BE49-F238E27FC236}">
                <a16:creationId xmlns:a16="http://schemas.microsoft.com/office/drawing/2014/main" id="{9A7B815E-3AB7-41E3-A872-FDAA2B95B84D}"/>
              </a:ext>
            </a:extLst>
          </p:cNvPr>
          <p:cNvCxnSpPr>
            <a:cxnSpLocks/>
          </p:cNvCxnSpPr>
          <p:nvPr userDrawn="1"/>
        </p:nvCxnSpPr>
        <p:spPr>
          <a:xfrm>
            <a:off x="2" y="720157"/>
            <a:ext cx="11250465"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924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90411" y="6356354"/>
            <a:ext cx="2390988" cy="365125"/>
          </a:xfrm>
        </p:spPr>
        <p:txBody>
          <a:bodyPr/>
          <a:lstStyle/>
          <a:p>
            <a:fld id="{DBCC030D-820B-41CC-B5AF-83BC6C592191}" type="datetime1">
              <a:rPr lang="en-US" smtClean="0"/>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C1C6D2-7E6C-4DBA-928D-E8FCCD04B882}" type="slidenum">
              <a:rPr lang="en-US" smtClean="0"/>
              <a:t>‹#›</a:t>
            </a:fld>
            <a:endParaRPr lang="en-US" dirty="0"/>
          </a:p>
        </p:txBody>
      </p:sp>
      <p:grpSp>
        <p:nvGrpSpPr>
          <p:cNvPr id="5" name="Group 4">
            <a:extLst>
              <a:ext uri="{FF2B5EF4-FFF2-40B4-BE49-F238E27FC236}">
                <a16:creationId xmlns:a16="http://schemas.microsoft.com/office/drawing/2014/main" id="{51B7577A-C128-4F92-87EC-C8EFDA90CC46}"/>
              </a:ext>
            </a:extLst>
          </p:cNvPr>
          <p:cNvGrpSpPr>
            <a:grpSpLocks noChangeAspect="1"/>
          </p:cNvGrpSpPr>
          <p:nvPr userDrawn="1"/>
        </p:nvGrpSpPr>
        <p:grpSpPr bwMode="auto">
          <a:xfrm>
            <a:off x="135468" y="6018475"/>
            <a:ext cx="933025" cy="675757"/>
            <a:chOff x="16" y="88"/>
            <a:chExt cx="816" cy="788"/>
          </a:xfrm>
        </p:grpSpPr>
        <p:sp>
          <p:nvSpPr>
            <p:cNvPr id="6" name="AutoShape 3">
              <a:extLst>
                <a:ext uri="{FF2B5EF4-FFF2-40B4-BE49-F238E27FC236}">
                  <a16:creationId xmlns:a16="http://schemas.microsoft.com/office/drawing/2014/main" id="{D8FCAC1F-3768-434B-BDE6-7B2991D8CBD3}"/>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7" name="Picture 5">
              <a:extLst>
                <a:ext uri="{FF2B5EF4-FFF2-40B4-BE49-F238E27FC236}">
                  <a16:creationId xmlns:a16="http://schemas.microsoft.com/office/drawing/2014/main" id="{C3E2B8BE-4A68-49E2-B63C-64C19F2E6CFB}"/>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003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1095375"/>
            <a:ext cx="6172200" cy="47656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3"/>
            <a:ext cx="3932237" cy="38036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8DBBE-D98D-4744-9A35-FA1614160885}" type="datetime1">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dirty="0"/>
          </a:p>
        </p:txBody>
      </p:sp>
      <p:grpSp>
        <p:nvGrpSpPr>
          <p:cNvPr id="8" name="Group 4">
            <a:extLst>
              <a:ext uri="{FF2B5EF4-FFF2-40B4-BE49-F238E27FC236}">
                <a16:creationId xmlns:a16="http://schemas.microsoft.com/office/drawing/2014/main" id="{98ACEF8B-5FBC-4520-94DD-D0DE4663F778}"/>
              </a:ext>
            </a:extLst>
          </p:cNvPr>
          <p:cNvGrpSpPr>
            <a:grpSpLocks noChangeAspect="1"/>
          </p:cNvGrpSpPr>
          <p:nvPr userDrawn="1"/>
        </p:nvGrpSpPr>
        <p:grpSpPr bwMode="auto">
          <a:xfrm>
            <a:off x="10772247" y="119704"/>
            <a:ext cx="1159933" cy="840099"/>
            <a:chOff x="16" y="88"/>
            <a:chExt cx="816" cy="788"/>
          </a:xfrm>
        </p:grpSpPr>
        <p:sp>
          <p:nvSpPr>
            <p:cNvPr id="9" name="AutoShape 3">
              <a:extLst>
                <a:ext uri="{FF2B5EF4-FFF2-40B4-BE49-F238E27FC236}">
                  <a16:creationId xmlns:a16="http://schemas.microsoft.com/office/drawing/2014/main" id="{69457EF7-B85D-42E4-B169-9B278376A22E}"/>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10" name="Picture 5">
              <a:extLst>
                <a:ext uri="{FF2B5EF4-FFF2-40B4-BE49-F238E27FC236}">
                  <a16:creationId xmlns:a16="http://schemas.microsoft.com/office/drawing/2014/main" id="{5F792C45-B20B-481D-B197-4E332E32D8C3}"/>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8905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095375"/>
            <a:ext cx="6172200" cy="47656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868076-72F4-499C-A5EE-9AA213BE5CE2}" type="datetime1">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C1C6D2-7E6C-4DBA-928D-E8FCCD04B882}" type="slidenum">
              <a:rPr lang="en-US" smtClean="0"/>
              <a:t>‹#›</a:t>
            </a:fld>
            <a:endParaRPr lang="en-US" dirty="0"/>
          </a:p>
        </p:txBody>
      </p:sp>
      <p:grpSp>
        <p:nvGrpSpPr>
          <p:cNvPr id="8" name="Group 4">
            <a:extLst>
              <a:ext uri="{FF2B5EF4-FFF2-40B4-BE49-F238E27FC236}">
                <a16:creationId xmlns:a16="http://schemas.microsoft.com/office/drawing/2014/main" id="{60467BFC-0A5C-48B2-AC06-683E48F6111E}"/>
              </a:ext>
            </a:extLst>
          </p:cNvPr>
          <p:cNvGrpSpPr>
            <a:grpSpLocks noChangeAspect="1"/>
          </p:cNvGrpSpPr>
          <p:nvPr userDrawn="1"/>
        </p:nvGrpSpPr>
        <p:grpSpPr bwMode="auto">
          <a:xfrm>
            <a:off x="10772247" y="119704"/>
            <a:ext cx="1159933" cy="840099"/>
            <a:chOff x="16" y="88"/>
            <a:chExt cx="816" cy="788"/>
          </a:xfrm>
        </p:grpSpPr>
        <p:sp>
          <p:nvSpPr>
            <p:cNvPr id="9" name="AutoShape 3">
              <a:extLst>
                <a:ext uri="{FF2B5EF4-FFF2-40B4-BE49-F238E27FC236}">
                  <a16:creationId xmlns:a16="http://schemas.microsoft.com/office/drawing/2014/main" id="{8240528D-83D4-4812-856F-674E36D75356}"/>
                </a:ext>
              </a:extLst>
            </p:cNvPr>
            <p:cNvSpPr>
              <a:spLocks noChangeAspect="1" noChangeArrowheads="1" noTextEdit="1"/>
            </p:cNvSpPr>
            <p:nvPr userDrawn="1"/>
          </p:nvSpPr>
          <p:spPr bwMode="auto">
            <a:xfrm>
              <a:off x="16" y="88"/>
              <a:ext cx="816" cy="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pic>
          <p:nvPicPr>
            <p:cNvPr id="10" name="Picture 5">
              <a:extLst>
                <a:ext uri="{FF2B5EF4-FFF2-40B4-BE49-F238E27FC236}">
                  <a16:creationId xmlns:a16="http://schemas.microsoft.com/office/drawing/2014/main" id="{E60E5D11-D01D-4E24-A78E-1C7CC05A76EB}"/>
                </a:ext>
              </a:extLst>
            </p:cNvPr>
            <p:cNvPicPr>
              <a:picLocks noChangeAspect="1" noChangeArrowheads="1"/>
            </p:cNvPicPr>
            <p:nvPr userDrawn="1"/>
          </p:nvPicPr>
          <p:blipFill>
            <a:blip r:embed="rId2">
              <a:alphaModFix amt="67000"/>
              <a:extLst>
                <a:ext uri="{28A0092B-C50C-407E-A947-70E740481C1C}">
                  <a14:useLocalDpi xmlns:a14="http://schemas.microsoft.com/office/drawing/2010/main" val="0"/>
                </a:ext>
              </a:extLst>
            </a:blip>
            <a:srcRect/>
            <a:stretch>
              <a:fillRect/>
            </a:stretch>
          </p:blipFill>
          <p:spPr bwMode="auto">
            <a:xfrm>
              <a:off x="16" y="88"/>
              <a:ext cx="819"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1723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36BE8-A7D7-407F-A5C3-8E0641A94D1D}" type="datetime1">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dirty="0"/>
          </a:p>
        </p:txBody>
      </p:sp>
    </p:spTree>
    <p:extLst>
      <p:ext uri="{BB962C8B-B14F-4D97-AF65-F5344CB8AC3E}">
        <p14:creationId xmlns:p14="http://schemas.microsoft.com/office/powerpoint/2010/main" val="3605337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DE0642-11FC-4744-AFAE-D0D6EBB76ED2}" type="datetime1">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dirty="0"/>
          </a:p>
        </p:txBody>
      </p:sp>
    </p:spTree>
    <p:extLst>
      <p:ext uri="{BB962C8B-B14F-4D97-AF65-F5344CB8AC3E}">
        <p14:creationId xmlns:p14="http://schemas.microsoft.com/office/powerpoint/2010/main" val="24118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0331-C910-4AA2-AF27-32481C11FD8E}"/>
              </a:ext>
            </a:extLst>
          </p:cNvPr>
          <p:cNvSpPr>
            <a:spLocks noGrp="1"/>
          </p:cNvSpPr>
          <p:nvPr>
            <p:ph type="ctrTitle"/>
          </p:nvPr>
        </p:nvSpPr>
        <p:spPr>
          <a:xfrm>
            <a:off x="1911926" y="1122363"/>
            <a:ext cx="8756073" cy="2387600"/>
          </a:xfrm>
        </p:spPr>
        <p:txBody>
          <a:bodyPr anchor="b"/>
          <a:lstStyle>
            <a:lvl1pPr algn="l">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C1B82EAC-F864-4E3F-AA66-ADF9A53E803E}"/>
              </a:ext>
            </a:extLst>
          </p:cNvPr>
          <p:cNvSpPr>
            <a:spLocks noGrp="1"/>
          </p:cNvSpPr>
          <p:nvPr>
            <p:ph type="subTitle" idx="1"/>
          </p:nvPr>
        </p:nvSpPr>
        <p:spPr>
          <a:xfrm>
            <a:off x="1911926" y="3602038"/>
            <a:ext cx="8756074" cy="1655762"/>
          </a:xfrm>
        </p:spPr>
        <p:txBody>
          <a:bodyPr/>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3916CC7-74FF-45B2-8BFA-D5FD00A6A350}"/>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BB1D1BA5-0459-4406-BFBF-1DAC87C0D4F8}"/>
              </a:ext>
            </a:extLst>
          </p:cNvPr>
          <p:cNvSpPr>
            <a:spLocks noGrp="1"/>
          </p:cNvSpPr>
          <p:nvPr>
            <p:ph type="ftr" sz="quarter" idx="11"/>
          </p:nvPr>
        </p:nvSpPr>
        <p:spPr/>
        <p:txBody>
          <a:bodyPr/>
          <a:lstStyle>
            <a:lvl1pPr>
              <a:defRPr cap="small" baseline="0"/>
            </a:lvl1p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F7575858-D7A0-4B14-806F-EDF8547FF4A5}"/>
              </a:ext>
            </a:extLst>
          </p:cNvPr>
          <p:cNvSpPr>
            <a:spLocks noGrp="1"/>
          </p:cNvSpPr>
          <p:nvPr>
            <p:ph type="sldNum" sz="quarter" idx="12"/>
          </p:nvPr>
        </p:nvSpPr>
        <p:spPr/>
        <p:txBody>
          <a:bodyPr/>
          <a:lstStyle/>
          <a:p>
            <a:fld id="{D9FCCFE4-1B73-4953-8244-FF42C2B291A0}" type="slidenum">
              <a:rPr lang="en-US" smtClean="0"/>
              <a:t>‹#›</a:t>
            </a:fld>
            <a:endParaRPr lang="en-US" dirty="0"/>
          </a:p>
        </p:txBody>
      </p:sp>
      <p:pic>
        <p:nvPicPr>
          <p:cNvPr id="8" name="Picture 7">
            <a:extLst>
              <a:ext uri="{FF2B5EF4-FFF2-40B4-BE49-F238E27FC236}">
                <a16:creationId xmlns:a16="http://schemas.microsoft.com/office/drawing/2014/main" id="{8EB81D5B-A0B9-48B8-BA48-13F05CEDBA94}"/>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5044" y="106915"/>
            <a:ext cx="1724756" cy="1682625"/>
          </a:xfrm>
          <a:prstGeom prst="rect">
            <a:avLst/>
          </a:prstGeom>
          <a:effectLst/>
        </p:spPr>
      </p:pic>
      <p:cxnSp>
        <p:nvCxnSpPr>
          <p:cNvPr id="12" name="Straight Connector 11">
            <a:extLst>
              <a:ext uri="{FF2B5EF4-FFF2-40B4-BE49-F238E27FC236}">
                <a16:creationId xmlns:a16="http://schemas.microsoft.com/office/drawing/2014/main" id="{10D148BB-B04F-4B69-8B6E-D9E77C7C66CD}"/>
              </a:ext>
            </a:extLst>
          </p:cNvPr>
          <p:cNvCxnSpPr/>
          <p:nvPr userDrawn="1"/>
        </p:nvCxnSpPr>
        <p:spPr>
          <a:xfrm>
            <a:off x="1911926" y="3509963"/>
            <a:ext cx="8756073"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AA16A41-8E5C-4204-8F71-62F150F2AEE8}"/>
              </a:ext>
            </a:extLst>
          </p:cNvPr>
          <p:cNvPicPr>
            <a:picLocks noChangeAspect="1"/>
          </p:cNvPicPr>
          <p:nvPr userDrawn="1"/>
        </p:nvPicPr>
        <p:blipFill>
          <a:blip r:embed="rId4"/>
          <a:stretch>
            <a:fillRect/>
          </a:stretch>
        </p:blipFill>
        <p:spPr>
          <a:xfrm>
            <a:off x="2541029" y="136525"/>
            <a:ext cx="2025416" cy="1418612"/>
          </a:xfrm>
          <a:prstGeom prst="rect">
            <a:avLst/>
          </a:prstGeom>
        </p:spPr>
      </p:pic>
      <p:pic>
        <p:nvPicPr>
          <p:cNvPr id="14" name="Picture 13">
            <a:extLst>
              <a:ext uri="{FF2B5EF4-FFF2-40B4-BE49-F238E27FC236}">
                <a16:creationId xmlns:a16="http://schemas.microsoft.com/office/drawing/2014/main" id="{05BC5BFC-8494-40DF-8413-61FB5E30EB6B}"/>
              </a:ext>
            </a:extLst>
          </p:cNvPr>
          <p:cNvPicPr>
            <a:picLocks noChangeAspect="1"/>
          </p:cNvPicPr>
          <p:nvPr userDrawn="1"/>
        </p:nvPicPr>
        <p:blipFill rotWithShape="1">
          <a:blip r:embed="rId5"/>
          <a:srcRect l="22932" t="9487" r="22901" b="9950"/>
          <a:stretch/>
        </p:blipFill>
        <p:spPr>
          <a:xfrm>
            <a:off x="5091428" y="0"/>
            <a:ext cx="1865085" cy="1733741"/>
          </a:xfrm>
          <a:prstGeom prst="rect">
            <a:avLst/>
          </a:prstGeom>
        </p:spPr>
      </p:pic>
      <p:pic>
        <p:nvPicPr>
          <p:cNvPr id="15" name="Picture 14">
            <a:extLst>
              <a:ext uri="{FF2B5EF4-FFF2-40B4-BE49-F238E27FC236}">
                <a16:creationId xmlns:a16="http://schemas.microsoft.com/office/drawing/2014/main" id="{3438570B-9597-4B36-A905-65552A543726}"/>
              </a:ext>
            </a:extLst>
          </p:cNvPr>
          <p:cNvPicPr>
            <a:picLocks noChangeAspect="1"/>
          </p:cNvPicPr>
          <p:nvPr userDrawn="1"/>
        </p:nvPicPr>
        <p:blipFill>
          <a:blip r:embed="rId6"/>
          <a:stretch>
            <a:fillRect/>
          </a:stretch>
        </p:blipFill>
        <p:spPr>
          <a:xfrm>
            <a:off x="7519115" y="55777"/>
            <a:ext cx="1728559" cy="1728559"/>
          </a:xfrm>
          <a:prstGeom prst="rect">
            <a:avLst/>
          </a:prstGeom>
        </p:spPr>
      </p:pic>
      <p:pic>
        <p:nvPicPr>
          <p:cNvPr id="16" name="Picture 15">
            <a:extLst>
              <a:ext uri="{FF2B5EF4-FFF2-40B4-BE49-F238E27FC236}">
                <a16:creationId xmlns:a16="http://schemas.microsoft.com/office/drawing/2014/main" id="{3DEE8FF3-FCAE-46B4-923C-50EF3C97DA2A}"/>
              </a:ext>
            </a:extLst>
          </p:cNvPr>
          <p:cNvPicPr>
            <a:picLocks noChangeAspect="1"/>
          </p:cNvPicPr>
          <p:nvPr userDrawn="1"/>
        </p:nvPicPr>
        <p:blipFill>
          <a:blip r:embed="rId7"/>
          <a:stretch>
            <a:fillRect/>
          </a:stretch>
        </p:blipFill>
        <p:spPr>
          <a:xfrm>
            <a:off x="9836951" y="23813"/>
            <a:ext cx="1728560" cy="1728560"/>
          </a:xfrm>
          <a:prstGeom prst="rect">
            <a:avLst/>
          </a:prstGeom>
        </p:spPr>
      </p:pic>
      <p:pic>
        <p:nvPicPr>
          <p:cNvPr id="10" name="Picture 9">
            <a:extLst>
              <a:ext uri="{FF2B5EF4-FFF2-40B4-BE49-F238E27FC236}">
                <a16:creationId xmlns:a16="http://schemas.microsoft.com/office/drawing/2014/main" id="{5EDDEB47-B440-4068-9739-3E04CA493CD1}"/>
              </a:ext>
            </a:extLst>
          </p:cNvPr>
          <p:cNvPicPr>
            <a:picLocks noChangeAspect="1"/>
          </p:cNvPicPr>
          <p:nvPr userDrawn="1"/>
        </p:nvPicPr>
        <p:blipFill>
          <a:blip r:embed="rId8"/>
          <a:stretch>
            <a:fillRect/>
          </a:stretch>
        </p:blipFill>
        <p:spPr>
          <a:xfrm>
            <a:off x="216163" y="3774628"/>
            <a:ext cx="1408298" cy="1505843"/>
          </a:xfrm>
          <a:prstGeom prst="rect">
            <a:avLst/>
          </a:prstGeom>
        </p:spPr>
      </p:pic>
      <p:pic>
        <p:nvPicPr>
          <p:cNvPr id="11" name="Picture 10">
            <a:extLst>
              <a:ext uri="{FF2B5EF4-FFF2-40B4-BE49-F238E27FC236}">
                <a16:creationId xmlns:a16="http://schemas.microsoft.com/office/drawing/2014/main" id="{43ECE8D3-C49C-4DE8-9843-7046F3C7BCBE}"/>
              </a:ext>
            </a:extLst>
          </p:cNvPr>
          <p:cNvPicPr>
            <a:picLocks noChangeAspect="1"/>
          </p:cNvPicPr>
          <p:nvPr userDrawn="1"/>
        </p:nvPicPr>
        <p:blipFill>
          <a:blip r:embed="rId8"/>
          <a:stretch>
            <a:fillRect/>
          </a:stretch>
        </p:blipFill>
        <p:spPr>
          <a:xfrm>
            <a:off x="5391851" y="2676078"/>
            <a:ext cx="1408298" cy="1505843"/>
          </a:xfrm>
          <a:prstGeom prst="rect">
            <a:avLst/>
          </a:prstGeom>
        </p:spPr>
      </p:pic>
    </p:spTree>
    <p:extLst>
      <p:ext uri="{BB962C8B-B14F-4D97-AF65-F5344CB8AC3E}">
        <p14:creationId xmlns:p14="http://schemas.microsoft.com/office/powerpoint/2010/main" val="3421131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FD19-0B98-4997-BC16-13697028DFB1}"/>
              </a:ext>
            </a:extLst>
          </p:cNvPr>
          <p:cNvSpPr>
            <a:spLocks noGrp="1"/>
          </p:cNvSpPr>
          <p:nvPr>
            <p:ph type="title"/>
          </p:nvPr>
        </p:nvSpPr>
        <p:spPr>
          <a:xfrm>
            <a:off x="1449658" y="365125"/>
            <a:ext cx="9904141" cy="984173"/>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BB4D863A-F097-4514-8DF9-90AD8D005B2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20322A-D502-4DBD-AC1C-012D626A53C5}"/>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ADBE0338-72F0-4D9E-ABC8-FCF4164B8166}"/>
              </a:ext>
            </a:extLst>
          </p:cNvPr>
          <p:cNvSpPr>
            <a:spLocks noGrp="1"/>
          </p:cNvSpPr>
          <p:nvPr>
            <p:ph type="ftr" sz="quarter" idx="11"/>
          </p:nvPr>
        </p:nvSpPr>
        <p:spPr/>
        <p:txBody>
          <a:body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E4688D26-0C90-4DE7-81CA-D85C3E79EF2C}"/>
              </a:ext>
            </a:extLst>
          </p:cNvPr>
          <p:cNvSpPr>
            <a:spLocks noGrp="1"/>
          </p:cNvSpPr>
          <p:nvPr>
            <p:ph type="sldNum" sz="quarter" idx="12"/>
          </p:nvPr>
        </p:nvSpPr>
        <p:spPr/>
        <p:txBody>
          <a:bodyPr/>
          <a:lstStyle/>
          <a:p>
            <a:fld id="{D9FCCFE4-1B73-4953-8244-FF42C2B291A0}" type="slidenum">
              <a:rPr lang="en-US" smtClean="0"/>
              <a:t>‹#›</a:t>
            </a:fld>
            <a:endParaRPr lang="en-US" dirty="0"/>
          </a:p>
        </p:txBody>
      </p:sp>
      <p:pic>
        <p:nvPicPr>
          <p:cNvPr id="7" name="Picture 6">
            <a:extLst>
              <a:ext uri="{FF2B5EF4-FFF2-40B4-BE49-F238E27FC236}">
                <a16:creationId xmlns:a16="http://schemas.microsoft.com/office/drawing/2014/main" id="{DF4F276C-8DFD-4157-ACDE-AB022A8B361A}"/>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8783" y="23735"/>
            <a:ext cx="1358754" cy="1325563"/>
          </a:xfrm>
          <a:prstGeom prst="rect">
            <a:avLst/>
          </a:prstGeom>
          <a:effectLst/>
        </p:spPr>
      </p:pic>
      <p:cxnSp>
        <p:nvCxnSpPr>
          <p:cNvPr id="8" name="Straight Connector 7">
            <a:extLst>
              <a:ext uri="{FF2B5EF4-FFF2-40B4-BE49-F238E27FC236}">
                <a16:creationId xmlns:a16="http://schemas.microsoft.com/office/drawing/2014/main" id="{D2BD8689-F9FF-44EA-A631-274045B4B8FB}"/>
              </a:ext>
            </a:extLst>
          </p:cNvPr>
          <p:cNvCxnSpPr>
            <a:cxnSpLocks/>
          </p:cNvCxnSpPr>
          <p:nvPr userDrawn="1"/>
        </p:nvCxnSpPr>
        <p:spPr>
          <a:xfrm>
            <a:off x="1449658" y="1349298"/>
            <a:ext cx="990414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D6D8C7-6AF1-4DF0-83B0-B0397AB8B3F9}"/>
              </a:ext>
            </a:extLst>
          </p:cNvPr>
          <p:cNvPicPr>
            <a:picLocks noChangeAspect="1"/>
          </p:cNvPicPr>
          <p:nvPr userDrawn="1"/>
        </p:nvPicPr>
        <p:blipFill>
          <a:blip r:embed="rId4"/>
          <a:stretch>
            <a:fillRect/>
          </a:stretch>
        </p:blipFill>
        <p:spPr>
          <a:xfrm>
            <a:off x="0" y="1349299"/>
            <a:ext cx="1407277" cy="984174"/>
          </a:xfrm>
          <a:prstGeom prst="rect">
            <a:avLst/>
          </a:prstGeom>
        </p:spPr>
      </p:pic>
      <p:pic>
        <p:nvPicPr>
          <p:cNvPr id="10" name="Picture 9">
            <a:extLst>
              <a:ext uri="{FF2B5EF4-FFF2-40B4-BE49-F238E27FC236}">
                <a16:creationId xmlns:a16="http://schemas.microsoft.com/office/drawing/2014/main" id="{F1965B68-B0F7-4A84-956B-44ABBE16A14A}"/>
              </a:ext>
            </a:extLst>
          </p:cNvPr>
          <p:cNvPicPr>
            <a:picLocks noChangeAspect="1"/>
          </p:cNvPicPr>
          <p:nvPr userDrawn="1"/>
        </p:nvPicPr>
        <p:blipFill>
          <a:blip r:embed="rId5"/>
          <a:stretch>
            <a:fillRect/>
          </a:stretch>
        </p:blipFill>
        <p:spPr>
          <a:xfrm>
            <a:off x="-1021" y="2378780"/>
            <a:ext cx="1408298" cy="1310754"/>
          </a:xfrm>
          <a:prstGeom prst="rect">
            <a:avLst/>
          </a:prstGeom>
        </p:spPr>
      </p:pic>
      <p:pic>
        <p:nvPicPr>
          <p:cNvPr id="11" name="Picture 10">
            <a:extLst>
              <a:ext uri="{FF2B5EF4-FFF2-40B4-BE49-F238E27FC236}">
                <a16:creationId xmlns:a16="http://schemas.microsoft.com/office/drawing/2014/main" id="{9B943A4C-DA5E-4ACA-B57B-DCA5EB951790}"/>
              </a:ext>
            </a:extLst>
          </p:cNvPr>
          <p:cNvPicPr>
            <a:picLocks noChangeAspect="1"/>
          </p:cNvPicPr>
          <p:nvPr userDrawn="1"/>
        </p:nvPicPr>
        <p:blipFill>
          <a:blip r:embed="rId6"/>
          <a:stretch>
            <a:fillRect/>
          </a:stretch>
        </p:blipFill>
        <p:spPr>
          <a:xfrm>
            <a:off x="75185" y="3689534"/>
            <a:ext cx="1255885" cy="1255885"/>
          </a:xfrm>
          <a:prstGeom prst="rect">
            <a:avLst/>
          </a:prstGeom>
        </p:spPr>
      </p:pic>
      <p:pic>
        <p:nvPicPr>
          <p:cNvPr id="12" name="Picture 11">
            <a:extLst>
              <a:ext uri="{FF2B5EF4-FFF2-40B4-BE49-F238E27FC236}">
                <a16:creationId xmlns:a16="http://schemas.microsoft.com/office/drawing/2014/main" id="{07DE22B2-F4BB-4B4D-BF01-955485296742}"/>
              </a:ext>
            </a:extLst>
          </p:cNvPr>
          <p:cNvPicPr>
            <a:picLocks noChangeAspect="1"/>
          </p:cNvPicPr>
          <p:nvPr userDrawn="1"/>
        </p:nvPicPr>
        <p:blipFill>
          <a:blip r:embed="rId7"/>
          <a:stretch>
            <a:fillRect/>
          </a:stretch>
        </p:blipFill>
        <p:spPr>
          <a:xfrm>
            <a:off x="75184" y="5000288"/>
            <a:ext cx="1255885" cy="1255885"/>
          </a:xfrm>
          <a:prstGeom prst="rect">
            <a:avLst/>
          </a:prstGeom>
        </p:spPr>
      </p:pic>
    </p:spTree>
    <p:extLst>
      <p:ext uri="{BB962C8B-B14F-4D97-AF65-F5344CB8AC3E}">
        <p14:creationId xmlns:p14="http://schemas.microsoft.com/office/powerpoint/2010/main" val="107515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18C3-729D-48B4-9175-BBF163143230}"/>
              </a:ext>
            </a:extLst>
          </p:cNvPr>
          <p:cNvSpPr>
            <a:spLocks noGrp="1"/>
          </p:cNvSpPr>
          <p:nvPr>
            <p:ph type="title"/>
          </p:nvPr>
        </p:nvSpPr>
        <p:spPr>
          <a:xfrm>
            <a:off x="1538868" y="1709738"/>
            <a:ext cx="9808582"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06D01DE-3C63-4E85-903A-7E3FAE19A570}"/>
              </a:ext>
            </a:extLst>
          </p:cNvPr>
          <p:cNvSpPr>
            <a:spLocks noGrp="1"/>
          </p:cNvSpPr>
          <p:nvPr>
            <p:ph type="body" idx="1"/>
          </p:nvPr>
        </p:nvSpPr>
        <p:spPr>
          <a:xfrm>
            <a:off x="1538866" y="4589463"/>
            <a:ext cx="980858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6B040A23-D8AB-4058-9A5C-647711C51F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A4E1D67-2117-4D2B-B8D2-AB9D5CC12324}"/>
              </a:ext>
            </a:extLst>
          </p:cNvPr>
          <p:cNvSpPr>
            <a:spLocks noGrp="1"/>
          </p:cNvSpPr>
          <p:nvPr>
            <p:ph type="ftr" sz="quarter" idx="11"/>
          </p:nvPr>
        </p:nvSpPr>
        <p:spPr/>
        <p:txBody>
          <a:body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20D4BC6D-5563-4247-B5B1-28846DEDF91F}"/>
              </a:ext>
            </a:extLst>
          </p:cNvPr>
          <p:cNvSpPr>
            <a:spLocks noGrp="1"/>
          </p:cNvSpPr>
          <p:nvPr>
            <p:ph type="sldNum" sz="quarter" idx="12"/>
          </p:nvPr>
        </p:nvSpPr>
        <p:spPr/>
        <p:txBody>
          <a:bodyPr/>
          <a:lstStyle/>
          <a:p>
            <a:fld id="{D9FCCFE4-1B73-4953-8244-FF42C2B291A0}" type="slidenum">
              <a:rPr lang="en-US" smtClean="0"/>
              <a:t>‹#›</a:t>
            </a:fld>
            <a:endParaRPr lang="en-US" dirty="0"/>
          </a:p>
        </p:txBody>
      </p:sp>
      <p:cxnSp>
        <p:nvCxnSpPr>
          <p:cNvPr id="7" name="Straight Connector 6">
            <a:extLst>
              <a:ext uri="{FF2B5EF4-FFF2-40B4-BE49-F238E27FC236}">
                <a16:creationId xmlns:a16="http://schemas.microsoft.com/office/drawing/2014/main" id="{51F51180-8001-42DA-A705-E8E908FB7529}"/>
              </a:ext>
            </a:extLst>
          </p:cNvPr>
          <p:cNvCxnSpPr>
            <a:cxnSpLocks/>
          </p:cNvCxnSpPr>
          <p:nvPr userDrawn="1"/>
        </p:nvCxnSpPr>
        <p:spPr>
          <a:xfrm>
            <a:off x="1538866" y="4589463"/>
            <a:ext cx="990414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86EC413-5AF2-420F-B9DD-6982C0CFE5CE}"/>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4554" y="3832787"/>
            <a:ext cx="1358754" cy="1325563"/>
          </a:xfrm>
          <a:prstGeom prst="rect">
            <a:avLst/>
          </a:prstGeom>
          <a:effectLst/>
        </p:spPr>
      </p:pic>
    </p:spTree>
    <p:extLst>
      <p:ext uri="{BB962C8B-B14F-4D97-AF65-F5344CB8AC3E}">
        <p14:creationId xmlns:p14="http://schemas.microsoft.com/office/powerpoint/2010/main" val="274777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FD19-0B98-4997-BC16-13697028DFB1}"/>
              </a:ext>
            </a:extLst>
          </p:cNvPr>
          <p:cNvSpPr>
            <a:spLocks noGrp="1"/>
          </p:cNvSpPr>
          <p:nvPr>
            <p:ph type="title"/>
          </p:nvPr>
        </p:nvSpPr>
        <p:spPr>
          <a:xfrm>
            <a:off x="1449658" y="365125"/>
            <a:ext cx="9904141" cy="984173"/>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BB4D863A-F097-4514-8DF9-90AD8D005B2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20322A-D502-4DBD-AC1C-012D626A53C5}"/>
              </a:ext>
            </a:extLst>
          </p:cNvPr>
          <p:cNvSpPr>
            <a:spLocks noGrp="1"/>
          </p:cNvSpPr>
          <p:nvPr>
            <p:ph type="dt" sz="half" idx="10"/>
          </p:nvPr>
        </p:nvSpPr>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ADBE0338-72F0-4D9E-ABC8-FCF4164B8166}"/>
              </a:ext>
            </a:extLst>
          </p:cNvPr>
          <p:cNvSpPr>
            <a:spLocks noGrp="1"/>
          </p:cNvSpPr>
          <p:nvPr>
            <p:ph type="ftr" sz="quarter" idx="11"/>
          </p:nvPr>
        </p:nvSpPr>
        <p:spPr/>
        <p:txBody>
          <a:body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E4688D26-0C90-4DE7-81CA-D85C3E79EF2C}"/>
              </a:ext>
            </a:extLst>
          </p:cNvPr>
          <p:cNvSpPr>
            <a:spLocks noGrp="1"/>
          </p:cNvSpPr>
          <p:nvPr>
            <p:ph type="sldNum" sz="quarter" idx="12"/>
          </p:nvPr>
        </p:nvSpPr>
        <p:spPr/>
        <p:txBody>
          <a:bodyPr/>
          <a:lstStyle/>
          <a:p>
            <a:fld id="{D9FCCFE4-1B73-4953-8244-FF42C2B291A0}" type="slidenum">
              <a:rPr lang="en-US" smtClean="0"/>
              <a:t>‹#›</a:t>
            </a:fld>
            <a:endParaRPr lang="en-US" dirty="0"/>
          </a:p>
        </p:txBody>
      </p:sp>
      <p:pic>
        <p:nvPicPr>
          <p:cNvPr id="7" name="Picture 6">
            <a:extLst>
              <a:ext uri="{FF2B5EF4-FFF2-40B4-BE49-F238E27FC236}">
                <a16:creationId xmlns:a16="http://schemas.microsoft.com/office/drawing/2014/main" id="{DF4F276C-8DFD-4157-ACDE-AB022A8B361A}"/>
              </a:ext>
            </a:extLst>
          </p:cNvPr>
          <p:cNvPicPr>
            <a:picLocks noChangeAspect="1"/>
          </p:cNvPicPr>
          <p:nvPr userDrawn="1"/>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8783" y="23735"/>
            <a:ext cx="1358754" cy="1325563"/>
          </a:xfrm>
          <a:prstGeom prst="rect">
            <a:avLst/>
          </a:prstGeom>
          <a:effectLst/>
        </p:spPr>
      </p:pic>
      <p:cxnSp>
        <p:nvCxnSpPr>
          <p:cNvPr id="8" name="Straight Connector 7">
            <a:extLst>
              <a:ext uri="{FF2B5EF4-FFF2-40B4-BE49-F238E27FC236}">
                <a16:creationId xmlns:a16="http://schemas.microsoft.com/office/drawing/2014/main" id="{D2BD8689-F9FF-44EA-A631-274045B4B8FB}"/>
              </a:ext>
            </a:extLst>
          </p:cNvPr>
          <p:cNvCxnSpPr>
            <a:cxnSpLocks/>
          </p:cNvCxnSpPr>
          <p:nvPr userDrawn="1"/>
        </p:nvCxnSpPr>
        <p:spPr>
          <a:xfrm>
            <a:off x="1449658" y="1349298"/>
            <a:ext cx="9904141"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D6D8C7-6AF1-4DF0-83B0-B0397AB8B3F9}"/>
              </a:ext>
            </a:extLst>
          </p:cNvPr>
          <p:cNvPicPr>
            <a:picLocks noChangeAspect="1"/>
          </p:cNvPicPr>
          <p:nvPr userDrawn="1"/>
        </p:nvPicPr>
        <p:blipFill>
          <a:blip r:embed="rId4"/>
          <a:stretch>
            <a:fillRect/>
          </a:stretch>
        </p:blipFill>
        <p:spPr>
          <a:xfrm>
            <a:off x="0" y="1349299"/>
            <a:ext cx="1407277" cy="984174"/>
          </a:xfrm>
          <a:prstGeom prst="rect">
            <a:avLst/>
          </a:prstGeom>
        </p:spPr>
      </p:pic>
      <p:pic>
        <p:nvPicPr>
          <p:cNvPr id="10" name="Picture 9">
            <a:extLst>
              <a:ext uri="{FF2B5EF4-FFF2-40B4-BE49-F238E27FC236}">
                <a16:creationId xmlns:a16="http://schemas.microsoft.com/office/drawing/2014/main" id="{F1965B68-B0F7-4A84-956B-44ABBE16A14A}"/>
              </a:ext>
            </a:extLst>
          </p:cNvPr>
          <p:cNvPicPr>
            <a:picLocks noChangeAspect="1"/>
          </p:cNvPicPr>
          <p:nvPr userDrawn="1"/>
        </p:nvPicPr>
        <p:blipFill>
          <a:blip r:embed="rId5"/>
          <a:stretch>
            <a:fillRect/>
          </a:stretch>
        </p:blipFill>
        <p:spPr>
          <a:xfrm>
            <a:off x="-1021" y="2378780"/>
            <a:ext cx="1408298" cy="1310754"/>
          </a:xfrm>
          <a:prstGeom prst="rect">
            <a:avLst/>
          </a:prstGeom>
        </p:spPr>
      </p:pic>
      <p:pic>
        <p:nvPicPr>
          <p:cNvPr id="11" name="Picture 10">
            <a:extLst>
              <a:ext uri="{FF2B5EF4-FFF2-40B4-BE49-F238E27FC236}">
                <a16:creationId xmlns:a16="http://schemas.microsoft.com/office/drawing/2014/main" id="{9B943A4C-DA5E-4ACA-B57B-DCA5EB951790}"/>
              </a:ext>
            </a:extLst>
          </p:cNvPr>
          <p:cNvPicPr>
            <a:picLocks noChangeAspect="1"/>
          </p:cNvPicPr>
          <p:nvPr userDrawn="1"/>
        </p:nvPicPr>
        <p:blipFill>
          <a:blip r:embed="rId6"/>
          <a:stretch>
            <a:fillRect/>
          </a:stretch>
        </p:blipFill>
        <p:spPr>
          <a:xfrm>
            <a:off x="75185" y="3689534"/>
            <a:ext cx="1255885" cy="1255885"/>
          </a:xfrm>
          <a:prstGeom prst="rect">
            <a:avLst/>
          </a:prstGeom>
        </p:spPr>
      </p:pic>
      <p:pic>
        <p:nvPicPr>
          <p:cNvPr id="12" name="Picture 11">
            <a:extLst>
              <a:ext uri="{FF2B5EF4-FFF2-40B4-BE49-F238E27FC236}">
                <a16:creationId xmlns:a16="http://schemas.microsoft.com/office/drawing/2014/main" id="{07DE22B2-F4BB-4B4D-BF01-955485296742}"/>
              </a:ext>
            </a:extLst>
          </p:cNvPr>
          <p:cNvPicPr>
            <a:picLocks noChangeAspect="1"/>
          </p:cNvPicPr>
          <p:nvPr userDrawn="1"/>
        </p:nvPicPr>
        <p:blipFill>
          <a:blip r:embed="rId7"/>
          <a:stretch>
            <a:fillRect/>
          </a:stretch>
        </p:blipFill>
        <p:spPr>
          <a:xfrm>
            <a:off x="75184" y="5000288"/>
            <a:ext cx="1255885" cy="1255885"/>
          </a:xfrm>
          <a:prstGeom prst="rect">
            <a:avLst/>
          </a:prstGeom>
        </p:spPr>
      </p:pic>
    </p:spTree>
    <p:extLst>
      <p:ext uri="{BB962C8B-B14F-4D97-AF65-F5344CB8AC3E}">
        <p14:creationId xmlns:p14="http://schemas.microsoft.com/office/powerpoint/2010/main" val="239064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9746-1AFB-44DD-BBAB-E0D31C749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03B09-7E0C-46D9-877D-E06FF5EE6B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85C2F0-4407-4F76-9B12-FE44DF8884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2A4D5-1432-4210-8C12-E41C40CE8D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AB94CFF-897C-45F4-9006-723202C53088}"/>
              </a:ext>
            </a:extLst>
          </p:cNvPr>
          <p:cNvSpPr>
            <a:spLocks noGrp="1"/>
          </p:cNvSpPr>
          <p:nvPr>
            <p:ph type="ftr" sz="quarter" idx="11"/>
          </p:nvPr>
        </p:nvSpPr>
        <p:spPr/>
        <p:txBody>
          <a:bodyPr/>
          <a:lstStyle/>
          <a:p>
            <a:r>
              <a:rPr lang="en-US" dirty="0"/>
              <a:t>Confidential | Deliberative Process Privilege | Do Not Distribute</a:t>
            </a:r>
          </a:p>
        </p:txBody>
      </p:sp>
      <p:sp>
        <p:nvSpPr>
          <p:cNvPr id="7" name="Slide Number Placeholder 6">
            <a:extLst>
              <a:ext uri="{FF2B5EF4-FFF2-40B4-BE49-F238E27FC236}">
                <a16:creationId xmlns:a16="http://schemas.microsoft.com/office/drawing/2014/main" id="{9AC5C2AE-9A4B-421A-AF44-6BB13BDADAF0}"/>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2917713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FD4F-0EC1-4C9B-A688-1AA2DE5D8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1B4953-98B4-45D2-BC33-FAEC79A61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933FB6-FA31-4879-959D-149D4ADCB8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7630D-A42B-4727-915C-957FE07EA7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1AD687-14BC-4DA2-980F-E18ACDEB40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8DE50-0028-43E0-9DD5-57E2EDD12C9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5FD71E7-EF9C-4AE0-9937-437F03A0168A}"/>
              </a:ext>
            </a:extLst>
          </p:cNvPr>
          <p:cNvSpPr>
            <a:spLocks noGrp="1"/>
          </p:cNvSpPr>
          <p:nvPr>
            <p:ph type="ftr" sz="quarter" idx="11"/>
          </p:nvPr>
        </p:nvSpPr>
        <p:spPr/>
        <p:txBody>
          <a:bodyPr/>
          <a:lstStyle/>
          <a:p>
            <a:r>
              <a:rPr lang="en-US" dirty="0"/>
              <a:t>Confidential | Deliberative Process Privilege | Do Not Distribute</a:t>
            </a:r>
          </a:p>
        </p:txBody>
      </p:sp>
      <p:sp>
        <p:nvSpPr>
          <p:cNvPr id="9" name="Slide Number Placeholder 8">
            <a:extLst>
              <a:ext uri="{FF2B5EF4-FFF2-40B4-BE49-F238E27FC236}">
                <a16:creationId xmlns:a16="http://schemas.microsoft.com/office/drawing/2014/main" id="{2656CB0C-A464-4A89-AF28-FC3F59FDA869}"/>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1102433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0D52-D9E4-4164-A2D0-C30A033DC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07BEA-F143-4717-90F5-3B40459360B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652991E-3757-43B3-9DBE-C00EB46FAC1C}"/>
              </a:ext>
            </a:extLst>
          </p:cNvPr>
          <p:cNvSpPr>
            <a:spLocks noGrp="1"/>
          </p:cNvSpPr>
          <p:nvPr>
            <p:ph type="ftr" sz="quarter" idx="11"/>
          </p:nvPr>
        </p:nvSpPr>
        <p:spPr/>
        <p:txBody>
          <a:bodyPr/>
          <a:lstStyle/>
          <a:p>
            <a:r>
              <a:rPr lang="en-US" dirty="0"/>
              <a:t>Confidential | Deliberative Process Privilege | Do Not Distribute</a:t>
            </a:r>
          </a:p>
        </p:txBody>
      </p:sp>
      <p:sp>
        <p:nvSpPr>
          <p:cNvPr id="5" name="Slide Number Placeholder 4">
            <a:extLst>
              <a:ext uri="{FF2B5EF4-FFF2-40B4-BE49-F238E27FC236}">
                <a16:creationId xmlns:a16="http://schemas.microsoft.com/office/drawing/2014/main" id="{7F26F8D8-5197-4936-9778-B7085A2012B1}"/>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1528030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A0D9-0CED-4EF8-B2BC-81B6DA61986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6800E23-7771-4441-A815-92695660B75E}"/>
              </a:ext>
            </a:extLst>
          </p:cNvPr>
          <p:cNvSpPr>
            <a:spLocks noGrp="1"/>
          </p:cNvSpPr>
          <p:nvPr>
            <p:ph type="ftr" sz="quarter" idx="11"/>
          </p:nvPr>
        </p:nvSpPr>
        <p:spPr/>
        <p:txBody>
          <a:bodyPr/>
          <a:lstStyle/>
          <a:p>
            <a:r>
              <a:rPr lang="en-US" dirty="0"/>
              <a:t>Confidential | Deliberative Process Privilege | Do Not Distribute</a:t>
            </a:r>
          </a:p>
        </p:txBody>
      </p:sp>
      <p:sp>
        <p:nvSpPr>
          <p:cNvPr id="4" name="Slide Number Placeholder 3">
            <a:extLst>
              <a:ext uri="{FF2B5EF4-FFF2-40B4-BE49-F238E27FC236}">
                <a16:creationId xmlns:a16="http://schemas.microsoft.com/office/drawing/2014/main" id="{FAC70273-A102-4C39-9AA5-C3173D11113E}"/>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1572348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9322-CB9F-415A-B4FB-F4125CD4A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03842-3177-4A81-9332-C494FEF7B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0F5FB4-2B2C-4282-9A63-6BED16519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E628C9-E2BA-4AF3-AB3A-4C17DB326C1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D1713FF-863C-4B12-8234-83A19A126404}"/>
              </a:ext>
            </a:extLst>
          </p:cNvPr>
          <p:cNvSpPr>
            <a:spLocks noGrp="1"/>
          </p:cNvSpPr>
          <p:nvPr>
            <p:ph type="ftr" sz="quarter" idx="11"/>
          </p:nvPr>
        </p:nvSpPr>
        <p:spPr/>
        <p:txBody>
          <a:bodyPr/>
          <a:lstStyle/>
          <a:p>
            <a:r>
              <a:rPr lang="en-US" dirty="0"/>
              <a:t>Confidential | Deliberative Process Privilege | Do Not Distribute</a:t>
            </a:r>
          </a:p>
        </p:txBody>
      </p:sp>
      <p:sp>
        <p:nvSpPr>
          <p:cNvPr id="7" name="Slide Number Placeholder 6">
            <a:extLst>
              <a:ext uri="{FF2B5EF4-FFF2-40B4-BE49-F238E27FC236}">
                <a16:creationId xmlns:a16="http://schemas.microsoft.com/office/drawing/2014/main" id="{0D56AA64-7E0F-4BF2-862F-5B0046541E0F}"/>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1812638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97BD-3D37-47E8-AA55-A9221160E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C4F31-F131-4195-A79A-EEC06051E8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78B5B0-53E0-4373-A924-5CB6A2325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74889E-A2B2-43F6-B4A0-86557D14B71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3E1D38F-8D06-4C80-9712-A13B54B9C6A9}"/>
              </a:ext>
            </a:extLst>
          </p:cNvPr>
          <p:cNvSpPr>
            <a:spLocks noGrp="1"/>
          </p:cNvSpPr>
          <p:nvPr>
            <p:ph type="ftr" sz="quarter" idx="11"/>
          </p:nvPr>
        </p:nvSpPr>
        <p:spPr/>
        <p:txBody>
          <a:bodyPr/>
          <a:lstStyle/>
          <a:p>
            <a:r>
              <a:rPr lang="en-US" dirty="0"/>
              <a:t>Confidential | Deliberative Process Privilege | Do Not Distribute</a:t>
            </a:r>
          </a:p>
        </p:txBody>
      </p:sp>
      <p:sp>
        <p:nvSpPr>
          <p:cNvPr id="7" name="Slide Number Placeholder 6">
            <a:extLst>
              <a:ext uri="{FF2B5EF4-FFF2-40B4-BE49-F238E27FC236}">
                <a16:creationId xmlns:a16="http://schemas.microsoft.com/office/drawing/2014/main" id="{FC6D9721-A9DB-499E-8C9A-EC2758E3CCF6}"/>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89835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42D0-ADC7-49BF-A199-C61328DE8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88678-59AC-4FF4-945D-1214508B5F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9A9CD-0642-4D6B-B918-B71740BAA63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4B2C1C0-E00F-43B2-8EAB-0FD55D281ECC}"/>
              </a:ext>
            </a:extLst>
          </p:cNvPr>
          <p:cNvSpPr>
            <a:spLocks noGrp="1"/>
          </p:cNvSpPr>
          <p:nvPr>
            <p:ph type="ftr" sz="quarter" idx="11"/>
          </p:nvPr>
        </p:nvSpPr>
        <p:spPr/>
        <p:txBody>
          <a:body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8A9A29D3-2B45-4DB3-807C-F821512FB38D}"/>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123203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18C48-9EFE-4186-B030-A5C17BB29A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9F29D-EEF3-405B-8A0E-CA5C542914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F865A-3C6B-4098-808F-D799D1CE516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8293A06-7E2E-4C77-B488-2B62BCAB484A}"/>
              </a:ext>
            </a:extLst>
          </p:cNvPr>
          <p:cNvSpPr>
            <a:spLocks noGrp="1"/>
          </p:cNvSpPr>
          <p:nvPr>
            <p:ph type="ftr" sz="quarter" idx="11"/>
          </p:nvPr>
        </p:nvSpPr>
        <p:spPr/>
        <p:txBody>
          <a:body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165E72AE-4C63-4E74-8F16-1CAFE3B4987F}"/>
              </a:ext>
            </a:extLst>
          </p:cNvPr>
          <p:cNvSpPr>
            <a:spLocks noGrp="1"/>
          </p:cNvSpPr>
          <p:nvPr>
            <p:ph type="sldNum" sz="quarter" idx="12"/>
          </p:nvPr>
        </p:nvSpPr>
        <p:spPr/>
        <p:txBody>
          <a:bodyPr/>
          <a:lstStyle/>
          <a:p>
            <a:fld id="{D9FCCFE4-1B73-4953-8244-FF42C2B291A0}" type="slidenum">
              <a:rPr lang="en-US" smtClean="0"/>
              <a:t>‹#›</a:t>
            </a:fld>
            <a:endParaRPr lang="en-US" dirty="0"/>
          </a:p>
        </p:txBody>
      </p:sp>
    </p:spTree>
    <p:extLst>
      <p:ext uri="{BB962C8B-B14F-4D97-AF65-F5344CB8AC3E}">
        <p14:creationId xmlns:p14="http://schemas.microsoft.com/office/powerpoint/2010/main" val="2999642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990600"/>
          </a:xfrm>
        </p:spPr>
        <p:txBody>
          <a:bodyPr/>
          <a:lstStyle/>
          <a:p>
            <a:r>
              <a:rPr lang="en-US"/>
              <a:t>Click to edit Master title style</a:t>
            </a:r>
          </a:p>
        </p:txBody>
      </p:sp>
      <p:sp>
        <p:nvSpPr>
          <p:cNvPr id="3" name="Text Placeholder 2"/>
          <p:cNvSpPr>
            <a:spLocks noGrp="1"/>
          </p:cNvSpPr>
          <p:nvPr>
            <p:ph type="body" sz="half" idx="1"/>
          </p:nvPr>
        </p:nvSpPr>
        <p:spPr>
          <a:xfrm>
            <a:off x="609600" y="2057401"/>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1"/>
            <a:ext cx="53848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a:lvl1pPr>
          </a:lstStyle>
          <a:p>
            <a:pPr>
              <a:defRPr/>
            </a:pPr>
            <a:fld id="{6F85BFAD-0A36-4BF5-B3D7-A47E976AFC0C}" type="slidenum">
              <a:rPr lang="en-US" altLang="en-US"/>
              <a:pPr>
                <a:defRPr/>
              </a:pPr>
              <a:t>‹#›</a:t>
            </a:fld>
            <a:endParaRPr lang="en-US" altLang="en-US" dirty="0"/>
          </a:p>
        </p:txBody>
      </p:sp>
    </p:spTree>
    <p:extLst>
      <p:ext uri="{BB962C8B-B14F-4D97-AF65-F5344CB8AC3E}">
        <p14:creationId xmlns:p14="http://schemas.microsoft.com/office/powerpoint/2010/main" val="263691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2077"/>
            <a:ext cx="10515600" cy="481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102425-4E00-4BEE-B62C-0362F6A729CB}" type="datetime1">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dirty="0"/>
          </a:p>
        </p:txBody>
      </p:sp>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168822" y="110722"/>
            <a:ext cx="9854355" cy="833586"/>
          </a:xfrm>
        </p:spPr>
        <p:txBody>
          <a:bodyPr/>
          <a:lstStyle/>
          <a:p>
            <a:r>
              <a:rPr lang="en-US" dirty="0"/>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0" y="1110682"/>
            <a:ext cx="12192002"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2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760660"/>
          </a:xfrm>
        </p:spPr>
        <p:txBody>
          <a:bodyPr anchor="b">
            <a:normAutofit/>
          </a:bodyPr>
          <a:lstStyle>
            <a:lvl1pPr>
              <a:defRPr sz="44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654553"/>
            <a:ext cx="8854016" cy="1416048"/>
          </a:xfrm>
        </p:spPr>
        <p:txBody>
          <a:bodyPr>
            <a:normAutofit/>
          </a:bodyPr>
          <a:lstStyle>
            <a:lvl1pPr marL="0" indent="0">
              <a:buNone/>
              <a:defRPr sz="2800">
                <a:solidFill>
                  <a:schemeClr val="tx1">
                    <a:lumMod val="65000"/>
                    <a:lumOff val="3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AB783F-94EE-4B05-95A6-247D6581B447}" type="datetime1">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dirty="0"/>
          </a:p>
        </p:txBody>
      </p:sp>
      <p:pic>
        <p:nvPicPr>
          <p:cNvPr id="7" name="Picture 6">
            <a:extLst>
              <a:ext uri="{FF2B5EF4-FFF2-40B4-BE49-F238E27FC236}">
                <a16:creationId xmlns:a16="http://schemas.microsoft.com/office/drawing/2014/main" id="{C975F192-0A9D-417C-8622-5ECAF698615F}"/>
              </a:ext>
            </a:extLst>
          </p:cNvPr>
          <p:cNvPicPr>
            <a:picLocks noChangeAspect="1"/>
          </p:cNvPicPr>
          <p:nvPr userDrawn="1"/>
        </p:nvPicPr>
        <p:blipFill>
          <a:blip r:embed="rId2">
            <a:alphaModFix amt="67000"/>
          </a:blip>
          <a:stretch>
            <a:fillRect/>
          </a:stretch>
        </p:blipFill>
        <p:spPr>
          <a:xfrm>
            <a:off x="9831109" y="4694147"/>
            <a:ext cx="1847009" cy="1336860"/>
          </a:xfrm>
          <a:prstGeom prst="rect">
            <a:avLst/>
          </a:prstGeom>
        </p:spPr>
      </p:pic>
      <p:cxnSp>
        <p:nvCxnSpPr>
          <p:cNvPr id="8" name="Straight Connector 7">
            <a:extLst>
              <a:ext uri="{FF2B5EF4-FFF2-40B4-BE49-F238E27FC236}">
                <a16:creationId xmlns:a16="http://schemas.microsoft.com/office/drawing/2014/main" id="{71175BC9-57F2-40CD-B7C1-F8881319B55D}"/>
              </a:ext>
            </a:extLst>
          </p:cNvPr>
          <p:cNvCxnSpPr>
            <a:cxnSpLocks/>
          </p:cNvCxnSpPr>
          <p:nvPr userDrawn="1"/>
        </p:nvCxnSpPr>
        <p:spPr>
          <a:xfrm>
            <a:off x="831852" y="4562476"/>
            <a:ext cx="1136014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87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E4A51-6AC1-44C0-A28D-0DE243492384}" type="datetime1">
              <a:rPr lang="en-US" smtClean="0"/>
              <a:t>8/15/2019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C1C6D2-7E6C-4DBA-928D-E8FCCD04B882}" type="slidenum">
              <a:rPr lang="en-US" smtClean="0"/>
              <a:t>‹#›</a:t>
            </a:fld>
            <a:endParaRPr lang="en-US" dirty="0"/>
          </a:p>
        </p:txBody>
      </p:sp>
      <p:pic>
        <p:nvPicPr>
          <p:cNvPr id="8" name="Picture 7">
            <a:extLst>
              <a:ext uri="{FF2B5EF4-FFF2-40B4-BE49-F238E27FC236}">
                <a16:creationId xmlns:a16="http://schemas.microsoft.com/office/drawing/2014/main" id="{4C9D4685-8EBD-47A3-A516-AA30C17D0A0B}"/>
              </a:ext>
            </a:extLst>
          </p:cNvPr>
          <p:cNvPicPr>
            <a:picLocks noChangeAspect="1"/>
          </p:cNvPicPr>
          <p:nvPr userDrawn="1"/>
        </p:nvPicPr>
        <p:blipFill>
          <a:blip r:embed="rId2">
            <a:alphaModFix amt="67000"/>
          </a:blip>
          <a:stretch>
            <a:fillRect/>
          </a:stretch>
        </p:blipFill>
        <p:spPr>
          <a:xfrm>
            <a:off x="168489" y="109172"/>
            <a:ext cx="1570183" cy="1136494"/>
          </a:xfrm>
          <a:prstGeom prst="rect">
            <a:avLst/>
          </a:prstGeom>
        </p:spPr>
      </p:pic>
      <p:sp>
        <p:nvSpPr>
          <p:cNvPr id="9" name="Title 1">
            <a:extLst>
              <a:ext uri="{FF2B5EF4-FFF2-40B4-BE49-F238E27FC236}">
                <a16:creationId xmlns:a16="http://schemas.microsoft.com/office/drawing/2014/main" id="{26D947CB-CBF7-4F39-ABF9-197B2B9885D6}"/>
              </a:ext>
            </a:extLst>
          </p:cNvPr>
          <p:cNvSpPr>
            <a:spLocks noGrp="1"/>
          </p:cNvSpPr>
          <p:nvPr>
            <p:ph type="title"/>
          </p:nvPr>
        </p:nvSpPr>
        <p:spPr>
          <a:xfrm>
            <a:off x="1842348" y="130955"/>
            <a:ext cx="9854355" cy="833586"/>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0B1815D7-467C-465D-BCEE-6130D48B3710}"/>
              </a:ext>
            </a:extLst>
          </p:cNvPr>
          <p:cNvCxnSpPr>
            <a:cxnSpLocks/>
          </p:cNvCxnSpPr>
          <p:nvPr userDrawn="1"/>
        </p:nvCxnSpPr>
        <p:spPr>
          <a:xfrm>
            <a:off x="1697185"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7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932" y="1352694"/>
            <a:ext cx="5142421" cy="481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102425-4E00-4BEE-B62C-0362F6A729CB}" type="datetime1">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C1C6D2-7E6C-4DBA-928D-E8FCCD04B882}" type="slidenum">
              <a:rPr lang="en-US" smtClean="0"/>
              <a:t>‹#›</a:t>
            </a:fld>
            <a:endParaRPr lang="en-US" dirty="0"/>
          </a:p>
        </p:txBody>
      </p:sp>
      <p:pic>
        <p:nvPicPr>
          <p:cNvPr id="16" name="Picture 15">
            <a:extLst>
              <a:ext uri="{FF2B5EF4-FFF2-40B4-BE49-F238E27FC236}">
                <a16:creationId xmlns:a16="http://schemas.microsoft.com/office/drawing/2014/main" id="{E40438ED-B73A-40D2-B89D-F2FCAE3E64D2}"/>
              </a:ext>
            </a:extLst>
          </p:cNvPr>
          <p:cNvPicPr>
            <a:picLocks noChangeAspect="1"/>
          </p:cNvPicPr>
          <p:nvPr userDrawn="1"/>
        </p:nvPicPr>
        <p:blipFill>
          <a:blip r:embed="rId2">
            <a:alphaModFix amt="67000"/>
          </a:blip>
          <a:stretch>
            <a:fillRect/>
          </a:stretch>
        </p:blipFill>
        <p:spPr>
          <a:xfrm>
            <a:off x="168489" y="109172"/>
            <a:ext cx="1570183" cy="1136494"/>
          </a:xfrm>
          <a:prstGeom prst="rect">
            <a:avLst/>
          </a:prstGeom>
        </p:spPr>
      </p:pic>
      <p:sp>
        <p:nvSpPr>
          <p:cNvPr id="17" name="Title 1">
            <a:extLst>
              <a:ext uri="{FF2B5EF4-FFF2-40B4-BE49-F238E27FC236}">
                <a16:creationId xmlns:a16="http://schemas.microsoft.com/office/drawing/2014/main" id="{3322FBD1-5DBE-4661-B9CE-EF7C34C7FD2B}"/>
              </a:ext>
            </a:extLst>
          </p:cNvPr>
          <p:cNvSpPr>
            <a:spLocks noGrp="1"/>
          </p:cNvSpPr>
          <p:nvPr>
            <p:ph type="title"/>
          </p:nvPr>
        </p:nvSpPr>
        <p:spPr>
          <a:xfrm>
            <a:off x="1842348" y="130955"/>
            <a:ext cx="9854355" cy="833586"/>
          </a:xfrm>
        </p:spPr>
        <p:txBody>
          <a:bodyPr/>
          <a:lstStyle/>
          <a:p>
            <a:r>
              <a:rPr lang="en-US" dirty="0"/>
              <a:t>Click to edit Master title style</a:t>
            </a:r>
          </a:p>
        </p:txBody>
      </p:sp>
      <p:cxnSp>
        <p:nvCxnSpPr>
          <p:cNvPr id="18" name="Straight Connector 17">
            <a:extLst>
              <a:ext uri="{FF2B5EF4-FFF2-40B4-BE49-F238E27FC236}">
                <a16:creationId xmlns:a16="http://schemas.microsoft.com/office/drawing/2014/main" id="{82440CF2-C215-4FE4-87EC-7D06898C4282}"/>
              </a:ext>
            </a:extLst>
          </p:cNvPr>
          <p:cNvCxnSpPr>
            <a:cxnSpLocks/>
          </p:cNvCxnSpPr>
          <p:nvPr userDrawn="1"/>
        </p:nvCxnSpPr>
        <p:spPr>
          <a:xfrm>
            <a:off x="1697185"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6C5F753-82B8-44EA-824B-DF33C82D7D9C}"/>
              </a:ext>
            </a:extLst>
          </p:cNvPr>
          <p:cNvSpPr>
            <a:spLocks noGrp="1"/>
          </p:cNvSpPr>
          <p:nvPr>
            <p:ph idx="13"/>
          </p:nvPr>
        </p:nvSpPr>
        <p:spPr>
          <a:xfrm>
            <a:off x="6464637" y="1337507"/>
            <a:ext cx="5142420" cy="481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286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038673-10B5-4B3C-900A-69A2EB8E2A0D}"/>
              </a:ext>
            </a:extLst>
          </p:cNvPr>
          <p:cNvSpPr>
            <a:spLocks noGrp="1"/>
          </p:cNvSpPr>
          <p:nvPr>
            <p:ph type="dt" sz="half" idx="10"/>
          </p:nvPr>
        </p:nvSpPr>
        <p:spPr/>
        <p:txBody>
          <a:bodyPr/>
          <a:lstStyle/>
          <a:p>
            <a:fld id="{D9F39B59-E763-4BB9-948D-F3F49A06C657}" type="datetime1">
              <a:rPr lang="en-US" smtClean="0"/>
              <a:t>8/15/2019</a:t>
            </a:fld>
            <a:endParaRPr lang="en-US" dirty="0"/>
          </a:p>
        </p:txBody>
      </p:sp>
      <p:sp>
        <p:nvSpPr>
          <p:cNvPr id="4" name="Footer Placeholder 3">
            <a:extLst>
              <a:ext uri="{FF2B5EF4-FFF2-40B4-BE49-F238E27FC236}">
                <a16:creationId xmlns:a16="http://schemas.microsoft.com/office/drawing/2014/main" id="{51B89954-1D05-44B5-A0A8-A5E5B5930E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DC78CB-3AA8-485D-A91F-83A4E79FF7B2}"/>
              </a:ext>
            </a:extLst>
          </p:cNvPr>
          <p:cNvSpPr>
            <a:spLocks noGrp="1"/>
          </p:cNvSpPr>
          <p:nvPr>
            <p:ph type="sldNum" sz="quarter" idx="12"/>
          </p:nvPr>
        </p:nvSpPr>
        <p:spPr/>
        <p:txBody>
          <a:bodyPr/>
          <a:lstStyle/>
          <a:p>
            <a:fld id="{04C1C6D2-7E6C-4DBA-928D-E8FCCD04B882}" type="slidenum">
              <a:rPr lang="en-US" smtClean="0"/>
              <a:t>‹#›</a:t>
            </a:fld>
            <a:endParaRPr lang="en-US" dirty="0"/>
          </a:p>
        </p:txBody>
      </p:sp>
      <p:sp>
        <p:nvSpPr>
          <p:cNvPr id="8" name="Content Placeholder 2">
            <a:extLst>
              <a:ext uri="{FF2B5EF4-FFF2-40B4-BE49-F238E27FC236}">
                <a16:creationId xmlns:a16="http://schemas.microsoft.com/office/drawing/2014/main" id="{C15F0758-DDB1-4CB6-8F8A-A604D8358919}"/>
              </a:ext>
            </a:extLst>
          </p:cNvPr>
          <p:cNvSpPr>
            <a:spLocks noGrp="1"/>
          </p:cNvSpPr>
          <p:nvPr>
            <p:ph idx="1"/>
          </p:nvPr>
        </p:nvSpPr>
        <p:spPr>
          <a:xfrm>
            <a:off x="609599" y="1372164"/>
            <a:ext cx="10989733" cy="28188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1C3B291C-DE93-4052-BCB3-13A68175B10C}"/>
              </a:ext>
            </a:extLst>
          </p:cNvPr>
          <p:cNvSpPr>
            <a:spLocks noGrp="1"/>
          </p:cNvSpPr>
          <p:nvPr>
            <p:ph idx="13"/>
          </p:nvPr>
        </p:nvSpPr>
        <p:spPr>
          <a:xfrm>
            <a:off x="584204" y="4743428"/>
            <a:ext cx="11015129" cy="1434882"/>
          </a:xfrm>
          <a:solidFill>
            <a:schemeClr val="accent2">
              <a:lumMod val="20000"/>
              <a:lumOff val="80000"/>
            </a:schemeClr>
          </a:solidFill>
          <a:ln>
            <a:solidFill>
              <a:schemeClr val="tx1"/>
            </a:solidFill>
            <a:prstDash val="solid"/>
          </a:ln>
        </p:spPr>
        <p:txBody>
          <a:bodyPr tIns="137160" bIns="137160">
            <a:normAutofit/>
          </a:bodyPr>
          <a:lstStyle>
            <a:lvl1pPr marL="342900" indent="-342900">
              <a:buFont typeface="+mj-lt"/>
              <a:buAutoNum type="arabicPeriod"/>
              <a:defRPr sz="1800"/>
            </a:lvl1pPr>
            <a:lvl3pPr marL="914400" indent="0">
              <a:buNone/>
              <a:defRPr/>
            </a:lvl3pPr>
          </a:lstStyle>
          <a:p>
            <a:pPr lvl="0"/>
            <a:r>
              <a:rPr lang="en-US" dirty="0"/>
              <a:t>Edit Master text styles</a:t>
            </a:r>
          </a:p>
        </p:txBody>
      </p:sp>
      <p:pic>
        <p:nvPicPr>
          <p:cNvPr id="11" name="Picture 10">
            <a:extLst>
              <a:ext uri="{FF2B5EF4-FFF2-40B4-BE49-F238E27FC236}">
                <a16:creationId xmlns:a16="http://schemas.microsoft.com/office/drawing/2014/main" id="{EAB76FCD-1792-4C5D-8946-618A4F10C8C0}"/>
              </a:ext>
            </a:extLst>
          </p:cNvPr>
          <p:cNvPicPr>
            <a:picLocks noChangeAspect="1"/>
          </p:cNvPicPr>
          <p:nvPr userDrawn="1"/>
        </p:nvPicPr>
        <p:blipFill>
          <a:blip r:embed="rId2">
            <a:alphaModFix amt="67000"/>
          </a:blip>
          <a:stretch>
            <a:fillRect/>
          </a:stretch>
        </p:blipFill>
        <p:spPr>
          <a:xfrm>
            <a:off x="168489" y="109172"/>
            <a:ext cx="1570183" cy="1136494"/>
          </a:xfrm>
          <a:prstGeom prst="rect">
            <a:avLst/>
          </a:prstGeom>
        </p:spPr>
      </p:pic>
      <p:sp>
        <p:nvSpPr>
          <p:cNvPr id="12" name="Title 1">
            <a:extLst>
              <a:ext uri="{FF2B5EF4-FFF2-40B4-BE49-F238E27FC236}">
                <a16:creationId xmlns:a16="http://schemas.microsoft.com/office/drawing/2014/main" id="{AABAF333-332D-4021-8898-7D1A0C63E046}"/>
              </a:ext>
            </a:extLst>
          </p:cNvPr>
          <p:cNvSpPr>
            <a:spLocks noGrp="1"/>
          </p:cNvSpPr>
          <p:nvPr>
            <p:ph type="title"/>
          </p:nvPr>
        </p:nvSpPr>
        <p:spPr>
          <a:xfrm>
            <a:off x="1842348" y="130955"/>
            <a:ext cx="9854355" cy="833586"/>
          </a:xfrm>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72701E5A-582E-48CE-AB82-351D71E45271}"/>
              </a:ext>
            </a:extLst>
          </p:cNvPr>
          <p:cNvCxnSpPr>
            <a:cxnSpLocks/>
          </p:cNvCxnSpPr>
          <p:nvPr userDrawn="1"/>
        </p:nvCxnSpPr>
        <p:spPr>
          <a:xfrm>
            <a:off x="1697185"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7C0C9626-71B7-4577-9BD7-50DF190DB53A}"/>
              </a:ext>
            </a:extLst>
          </p:cNvPr>
          <p:cNvSpPr>
            <a:spLocks noGrp="1"/>
          </p:cNvSpPr>
          <p:nvPr>
            <p:ph type="body" idx="14"/>
          </p:nvPr>
        </p:nvSpPr>
        <p:spPr>
          <a:xfrm>
            <a:off x="584203" y="4317498"/>
            <a:ext cx="11023595" cy="425930"/>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42108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4" y="1681164"/>
            <a:ext cx="4945911" cy="805497"/>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933767" y="2486661"/>
            <a:ext cx="4946336" cy="3471360"/>
          </a:xfrm>
          <a:solidFill>
            <a:schemeClr val="accent1">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7467" y="1681164"/>
            <a:ext cx="4950568" cy="805497"/>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403235" y="2486663"/>
            <a:ext cx="4950568" cy="3471361"/>
          </a:xfrm>
          <a:solidFill>
            <a:schemeClr val="accent6">
              <a:lumMod val="20000"/>
              <a:lumOff val="80000"/>
            </a:schemeClr>
          </a:solidFill>
          <a:ln w="3175">
            <a:solidFill>
              <a:schemeClr val="tx1"/>
            </a:solidFill>
          </a:ln>
        </p:spPr>
        <p:txBody>
          <a:bodyPr tIns="91440" bIns="91440">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820CD66-57B9-4BB6-BB0C-8EBAADB843BE}" type="datetime1">
              <a:rPr lang="en-US" smtClean="0"/>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dirty="0"/>
          </a:p>
        </p:txBody>
      </p:sp>
      <p:pic>
        <p:nvPicPr>
          <p:cNvPr id="12" name="Picture 11">
            <a:extLst>
              <a:ext uri="{FF2B5EF4-FFF2-40B4-BE49-F238E27FC236}">
                <a16:creationId xmlns:a16="http://schemas.microsoft.com/office/drawing/2014/main" id="{D14114F7-5965-4FFA-890B-E2D2B0CAA2A5}"/>
              </a:ext>
            </a:extLst>
          </p:cNvPr>
          <p:cNvPicPr>
            <a:picLocks noChangeAspect="1"/>
          </p:cNvPicPr>
          <p:nvPr userDrawn="1"/>
        </p:nvPicPr>
        <p:blipFill>
          <a:blip r:embed="rId2">
            <a:alphaModFix amt="67000"/>
          </a:blip>
          <a:stretch>
            <a:fillRect/>
          </a:stretch>
        </p:blipFill>
        <p:spPr>
          <a:xfrm>
            <a:off x="168489" y="109172"/>
            <a:ext cx="1570183" cy="1136494"/>
          </a:xfrm>
          <a:prstGeom prst="rect">
            <a:avLst/>
          </a:prstGeom>
        </p:spPr>
      </p:pic>
      <p:sp>
        <p:nvSpPr>
          <p:cNvPr id="16" name="Title 1">
            <a:extLst>
              <a:ext uri="{FF2B5EF4-FFF2-40B4-BE49-F238E27FC236}">
                <a16:creationId xmlns:a16="http://schemas.microsoft.com/office/drawing/2014/main" id="{A6D6E60A-4006-48FF-B516-7176CBAF902D}"/>
              </a:ext>
            </a:extLst>
          </p:cNvPr>
          <p:cNvSpPr>
            <a:spLocks noGrp="1"/>
          </p:cNvSpPr>
          <p:nvPr>
            <p:ph type="title"/>
          </p:nvPr>
        </p:nvSpPr>
        <p:spPr>
          <a:xfrm>
            <a:off x="1842348" y="130955"/>
            <a:ext cx="9854355" cy="833586"/>
          </a:xfrm>
        </p:spPr>
        <p:txBody>
          <a:bodyPr/>
          <a:lstStyle/>
          <a:p>
            <a:r>
              <a:rPr lang="en-US" dirty="0"/>
              <a:t>Click to edit Master title style</a:t>
            </a:r>
          </a:p>
        </p:txBody>
      </p:sp>
      <p:cxnSp>
        <p:nvCxnSpPr>
          <p:cNvPr id="17" name="Straight Connector 16">
            <a:extLst>
              <a:ext uri="{FF2B5EF4-FFF2-40B4-BE49-F238E27FC236}">
                <a16:creationId xmlns:a16="http://schemas.microsoft.com/office/drawing/2014/main" id="{75BB25E9-240F-4F54-89B9-ECF45E7CB7B4}"/>
              </a:ext>
            </a:extLst>
          </p:cNvPr>
          <p:cNvCxnSpPr>
            <a:cxnSpLocks/>
          </p:cNvCxnSpPr>
          <p:nvPr userDrawn="1"/>
        </p:nvCxnSpPr>
        <p:spPr>
          <a:xfrm>
            <a:off x="1697185"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4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4194" y="2667003"/>
            <a:ext cx="4945911" cy="534035"/>
          </a:xfrm>
          <a:solidFill>
            <a:schemeClr val="accent1"/>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933767" y="3200407"/>
            <a:ext cx="4946336" cy="2976691"/>
          </a:xfrm>
          <a:solidFill>
            <a:schemeClr val="accent1">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9052" y="2667003"/>
            <a:ext cx="4946336" cy="534035"/>
          </a:xfrm>
          <a:solidFill>
            <a:schemeClr val="accent6"/>
          </a:solidFill>
          <a:ln w="3175">
            <a:solidFill>
              <a:schemeClr val="tx1"/>
            </a:solidFill>
          </a:ln>
        </p:spPr>
        <p:txBody>
          <a:bodyPr anchor="ctr">
            <a:normAutofit/>
          </a:bodyP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417521" y="3200404"/>
            <a:ext cx="4946335" cy="2976692"/>
          </a:xfrm>
          <a:solidFill>
            <a:schemeClr val="accent6">
              <a:lumMod val="20000"/>
              <a:lumOff val="80000"/>
            </a:schemeClr>
          </a:solidFill>
          <a:ln w="3175">
            <a:solidFill>
              <a:schemeClr val="tx1"/>
            </a:solidFill>
          </a:ln>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820CD66-57B9-4BB6-BB0C-8EBAADB843BE}" type="datetime1">
              <a:rPr lang="en-US" smtClean="0"/>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C1C6D2-7E6C-4DBA-928D-E8FCCD04B882}" type="slidenum">
              <a:rPr lang="en-US" smtClean="0"/>
              <a:t>‹#›</a:t>
            </a:fld>
            <a:endParaRPr lang="en-US" dirty="0"/>
          </a:p>
        </p:txBody>
      </p:sp>
      <p:sp>
        <p:nvSpPr>
          <p:cNvPr id="12" name="Content Placeholder 2">
            <a:extLst>
              <a:ext uri="{FF2B5EF4-FFF2-40B4-BE49-F238E27FC236}">
                <a16:creationId xmlns:a16="http://schemas.microsoft.com/office/drawing/2014/main" id="{201DFCCF-C363-4376-A2E8-47FDD77619EA}"/>
              </a:ext>
            </a:extLst>
          </p:cNvPr>
          <p:cNvSpPr>
            <a:spLocks noGrp="1"/>
          </p:cNvSpPr>
          <p:nvPr>
            <p:ph idx="13"/>
          </p:nvPr>
        </p:nvSpPr>
        <p:spPr>
          <a:xfrm>
            <a:off x="723902" y="1549561"/>
            <a:ext cx="10875431" cy="938184"/>
          </a:xfrm>
        </p:spPr>
        <p:txBody>
          <a:bodyPr/>
          <a:lstStyle>
            <a:lvl1pPr marL="0" indent="0">
              <a:buNone/>
              <a:defRPr/>
            </a:lvl1pPr>
            <a:lvl3pPr marL="914400" indent="0">
              <a:buNone/>
              <a:defRPr/>
            </a:lvl3pPr>
          </a:lstStyle>
          <a:p>
            <a:pPr lvl="0"/>
            <a:r>
              <a:rPr lang="en-US" dirty="0"/>
              <a:t>Edit Master text styles</a:t>
            </a:r>
          </a:p>
        </p:txBody>
      </p:sp>
      <p:pic>
        <p:nvPicPr>
          <p:cNvPr id="16" name="Picture 15">
            <a:extLst>
              <a:ext uri="{FF2B5EF4-FFF2-40B4-BE49-F238E27FC236}">
                <a16:creationId xmlns:a16="http://schemas.microsoft.com/office/drawing/2014/main" id="{84CA6156-5AAF-4BD5-8A91-00F5C4CBA0C7}"/>
              </a:ext>
            </a:extLst>
          </p:cNvPr>
          <p:cNvPicPr>
            <a:picLocks noChangeAspect="1"/>
          </p:cNvPicPr>
          <p:nvPr userDrawn="1"/>
        </p:nvPicPr>
        <p:blipFill>
          <a:blip r:embed="rId2">
            <a:alphaModFix amt="67000"/>
          </a:blip>
          <a:stretch>
            <a:fillRect/>
          </a:stretch>
        </p:blipFill>
        <p:spPr>
          <a:xfrm>
            <a:off x="168489" y="109172"/>
            <a:ext cx="1570183" cy="1136494"/>
          </a:xfrm>
          <a:prstGeom prst="rect">
            <a:avLst/>
          </a:prstGeom>
        </p:spPr>
      </p:pic>
      <p:sp>
        <p:nvSpPr>
          <p:cNvPr id="17" name="Title 1">
            <a:extLst>
              <a:ext uri="{FF2B5EF4-FFF2-40B4-BE49-F238E27FC236}">
                <a16:creationId xmlns:a16="http://schemas.microsoft.com/office/drawing/2014/main" id="{67B7BADF-62DA-4226-BF77-4FB4E343B835}"/>
              </a:ext>
            </a:extLst>
          </p:cNvPr>
          <p:cNvSpPr>
            <a:spLocks noGrp="1"/>
          </p:cNvSpPr>
          <p:nvPr>
            <p:ph type="title"/>
          </p:nvPr>
        </p:nvSpPr>
        <p:spPr>
          <a:xfrm>
            <a:off x="1842348" y="130955"/>
            <a:ext cx="9854355" cy="833586"/>
          </a:xfrm>
        </p:spPr>
        <p:txBody>
          <a:bodyPr/>
          <a:lstStyle/>
          <a:p>
            <a:r>
              <a:rPr lang="en-US" dirty="0"/>
              <a:t>Click to edit Master title style</a:t>
            </a:r>
          </a:p>
        </p:txBody>
      </p:sp>
      <p:cxnSp>
        <p:nvCxnSpPr>
          <p:cNvPr id="18" name="Straight Connector 17">
            <a:extLst>
              <a:ext uri="{FF2B5EF4-FFF2-40B4-BE49-F238E27FC236}">
                <a16:creationId xmlns:a16="http://schemas.microsoft.com/office/drawing/2014/main" id="{CCE7A096-4214-4A77-BEA4-8494034A0197}"/>
              </a:ext>
            </a:extLst>
          </p:cNvPr>
          <p:cNvCxnSpPr>
            <a:cxnSpLocks/>
          </p:cNvCxnSpPr>
          <p:nvPr userDrawn="1"/>
        </p:nvCxnSpPr>
        <p:spPr>
          <a:xfrm>
            <a:off x="1697185" y="1110682"/>
            <a:ext cx="10494817"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00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972"/>
            <a:ext cx="10515600" cy="8793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49563"/>
            <a:ext cx="10515600" cy="46274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470A5-4743-4131-B087-4D83ADAFB6B1}" type="datetime1">
              <a:rPr lang="en-US" smtClean="0"/>
              <a:t>8/15/2019</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600">
                <a:solidFill>
                  <a:schemeClr val="bg2">
                    <a:lumMod val="50000"/>
                  </a:schemeClr>
                </a:solidFill>
              </a:defRPr>
            </a:lvl1pPr>
          </a:lstStyle>
          <a:p>
            <a:fld id="{04C1C6D2-7E6C-4DBA-928D-E8FCCD04B882}" type="slidenum">
              <a:rPr lang="en-US" smtClean="0"/>
              <a:pPr/>
              <a:t>‹#›</a:t>
            </a:fld>
            <a:endParaRPr lang="en-US" dirty="0"/>
          </a:p>
        </p:txBody>
      </p:sp>
    </p:spTree>
    <p:extLst>
      <p:ext uri="{BB962C8B-B14F-4D97-AF65-F5344CB8AC3E}">
        <p14:creationId xmlns:p14="http://schemas.microsoft.com/office/powerpoint/2010/main" val="10472927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7D032-4D96-463A-8459-E97F52211E13}"/>
              </a:ext>
            </a:extLst>
          </p:cNvPr>
          <p:cNvSpPr>
            <a:spLocks noGrp="1"/>
          </p:cNvSpPr>
          <p:nvPr>
            <p:ph type="title"/>
          </p:nvPr>
        </p:nvSpPr>
        <p:spPr>
          <a:xfrm>
            <a:off x="1449658" y="365125"/>
            <a:ext cx="990414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B0384B6-A528-42F6-A040-41930655DA9C}"/>
              </a:ext>
            </a:extLst>
          </p:cNvPr>
          <p:cNvSpPr>
            <a:spLocks noGrp="1"/>
          </p:cNvSpPr>
          <p:nvPr>
            <p:ph type="body" idx="1"/>
          </p:nvPr>
        </p:nvSpPr>
        <p:spPr>
          <a:xfrm>
            <a:off x="1449658" y="1825625"/>
            <a:ext cx="990414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BC0333-AA64-45C7-B258-E5727086B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BBE003F-7EB2-440E-89E2-22B696160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small" baseline="0">
                <a:solidFill>
                  <a:schemeClr val="tx1">
                    <a:tint val="75000"/>
                  </a:schemeClr>
                </a:solidFill>
              </a:defRPr>
            </a:lvl1pPr>
          </a:lstStyle>
          <a:p>
            <a:r>
              <a:rPr lang="en-US" dirty="0"/>
              <a:t>Confidential | Deliberative Process Privilege | Do Not Distribute</a:t>
            </a:r>
          </a:p>
        </p:txBody>
      </p:sp>
      <p:sp>
        <p:nvSpPr>
          <p:cNvPr id="6" name="Slide Number Placeholder 5">
            <a:extLst>
              <a:ext uri="{FF2B5EF4-FFF2-40B4-BE49-F238E27FC236}">
                <a16:creationId xmlns:a16="http://schemas.microsoft.com/office/drawing/2014/main" id="{793E8921-106E-4B5C-850F-6E05A2C6B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CCFE4-1B73-4953-8244-FF42C2B291A0}" type="slidenum">
              <a:rPr lang="en-US" smtClean="0"/>
              <a:t>‹#›</a:t>
            </a:fld>
            <a:endParaRPr lang="en-US" dirty="0"/>
          </a:p>
        </p:txBody>
      </p:sp>
    </p:spTree>
    <p:extLst>
      <p:ext uri="{BB962C8B-B14F-4D97-AF65-F5344CB8AC3E}">
        <p14:creationId xmlns:p14="http://schemas.microsoft.com/office/powerpoint/2010/main" val="22050548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pps.cpuc.ca.gov/apex/f?p=401:56:0::NO:RP,57,RIR:P5_PROCEEDING_SELECT:R181200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leginfo.legislature.ca.gov/faces/billTextClient.xhtml?bill_id=201920200SB676"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8BC-34BF-4D5E-80F4-796D019F3994}"/>
              </a:ext>
            </a:extLst>
          </p:cNvPr>
          <p:cNvSpPr>
            <a:spLocks noGrp="1"/>
          </p:cNvSpPr>
          <p:nvPr>
            <p:ph type="ctrTitle"/>
          </p:nvPr>
        </p:nvSpPr>
        <p:spPr>
          <a:xfrm>
            <a:off x="884420" y="1122363"/>
            <a:ext cx="11152682" cy="2387600"/>
          </a:xfrm>
        </p:spPr>
        <p:txBody>
          <a:bodyPr>
            <a:normAutofit/>
          </a:bodyPr>
          <a:lstStyle/>
          <a:p>
            <a:r>
              <a:rPr lang="en-US" sz="3600" dirty="0">
                <a:cs typeface="Calibri Light"/>
              </a:rPr>
              <a:t>California Transportation Electrification Activities</a:t>
            </a:r>
            <a:endParaRPr lang="en-US" sz="7200" dirty="0"/>
          </a:p>
        </p:txBody>
      </p:sp>
      <p:sp>
        <p:nvSpPr>
          <p:cNvPr id="3" name="Subtitle 2">
            <a:extLst>
              <a:ext uri="{FF2B5EF4-FFF2-40B4-BE49-F238E27FC236}">
                <a16:creationId xmlns:a16="http://schemas.microsoft.com/office/drawing/2014/main" id="{06C4B92B-EA0B-4A1B-B5F5-972390B6ED7C}"/>
              </a:ext>
            </a:extLst>
          </p:cNvPr>
          <p:cNvSpPr>
            <a:spLocks noGrp="1"/>
          </p:cNvSpPr>
          <p:nvPr>
            <p:ph type="subTitle" idx="1"/>
          </p:nvPr>
        </p:nvSpPr>
        <p:spPr>
          <a:xfrm>
            <a:off x="1484025" y="3602038"/>
            <a:ext cx="9983449" cy="1655762"/>
          </a:xfrm>
        </p:spPr>
        <p:txBody>
          <a:bodyPr vert="horz" lIns="91440" tIns="45720" rIns="91440" bIns="45720" rtlCol="0" anchor="t">
            <a:normAutofit fontScale="70000" lnSpcReduction="20000"/>
          </a:bodyPr>
          <a:lstStyle/>
          <a:p>
            <a:pPr algn="ctr"/>
            <a:endParaRPr lang="en-US" sz="3600" b="1" dirty="0"/>
          </a:p>
          <a:p>
            <a:pPr algn="ctr"/>
            <a:r>
              <a:rPr lang="en-US" sz="3600" b="1" dirty="0"/>
              <a:t>Background and Context for VGI Working Group Launch Meeting</a:t>
            </a:r>
          </a:p>
          <a:p>
            <a:pPr algn="ctr"/>
            <a:endParaRPr lang="en-US" sz="3600" b="1" dirty="0"/>
          </a:p>
          <a:p>
            <a:pPr algn="ctr"/>
            <a:r>
              <a:rPr lang="en-US" sz="3600" b="1" dirty="0"/>
              <a:t>August 19, 2019</a:t>
            </a:r>
            <a:endParaRPr lang="en-US" sz="3600" dirty="0"/>
          </a:p>
        </p:txBody>
      </p:sp>
      <p:sp>
        <p:nvSpPr>
          <p:cNvPr id="9" name="Slide Number Placeholder 8">
            <a:extLst>
              <a:ext uri="{FF2B5EF4-FFF2-40B4-BE49-F238E27FC236}">
                <a16:creationId xmlns:a16="http://schemas.microsoft.com/office/drawing/2014/main" id="{527F3AFB-3F5F-43E4-B890-765A7A101B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CCFE4-1B73-4953-8244-FF42C2B291A0}" type="slidenum">
              <a:rPr lang="en-US">
                <a:solidFill>
                  <a:prstClr val="black">
                    <a:tint val="75000"/>
                  </a:prstClr>
                </a:solidFill>
                <a:latin typeface="Calibri" panose="020F0502020204030204"/>
              </a:rPr>
              <a:pPr marL="0" marR="0" lvl="0" indent="0" algn="r" defTabSz="914400" rtl="0" eaLnBrk="1" fontAlgn="auto" latinLnBrk="0" hangingPunct="1">
                <a:lnSpc>
                  <a:spcPct val="100000"/>
                </a:lnSpc>
                <a:spcBef>
                  <a:spcPts val="0"/>
                </a:spcBef>
                <a:spcAft>
                  <a:spcPts val="0"/>
                </a:spcAft>
                <a:buClrTx/>
                <a:buSzTx/>
                <a:buFontTx/>
                <a:buNone/>
                <a:tabLst/>
                <a:defRPr/>
              </a:pPr>
              <a:t>1</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35304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67E27D-1E6A-4B76-90DF-886B89E2CA69}"/>
              </a:ext>
            </a:extLst>
          </p:cNvPr>
          <p:cNvSpPr>
            <a:spLocks noGrp="1"/>
          </p:cNvSpPr>
          <p:nvPr>
            <p:ph idx="1"/>
          </p:nvPr>
        </p:nvSpPr>
        <p:spPr>
          <a:xfrm>
            <a:off x="719666" y="1219200"/>
            <a:ext cx="10515600" cy="5333999"/>
          </a:xfrm>
        </p:spPr>
        <p:txBody>
          <a:bodyPr/>
          <a:lstStyle/>
          <a:p>
            <a:r>
              <a:rPr lang="en-US" dirty="0"/>
              <a:t>The growing load from electric vehicle (EVs) could adversely affect the electric grid if not managed</a:t>
            </a:r>
          </a:p>
          <a:p>
            <a:r>
              <a:rPr lang="en-US" dirty="0"/>
              <a:t>Grid services must be balanced with drivers’ needs</a:t>
            </a:r>
          </a:p>
          <a:p>
            <a:r>
              <a:rPr lang="en-US" dirty="0"/>
              <a:t>SB 350 requires electricity as a transportation fuel to be a lower-cost option than conventional fuels</a:t>
            </a:r>
          </a:p>
          <a:p>
            <a:r>
              <a:rPr lang="en-US" dirty="0"/>
              <a:t>Managed EV charging and discharging could help meet higher renewable generation procurement requirements and emission reduction goals</a:t>
            </a:r>
          </a:p>
          <a:p>
            <a:r>
              <a:rPr lang="en-US" dirty="0"/>
              <a:t>Two-way communication between EVs and grid managers can provide incremental benefits to drivers and the grid at large</a:t>
            </a:r>
          </a:p>
        </p:txBody>
      </p:sp>
      <p:sp>
        <p:nvSpPr>
          <p:cNvPr id="3" name="Slide Number Placeholder 2">
            <a:extLst>
              <a:ext uri="{FF2B5EF4-FFF2-40B4-BE49-F238E27FC236}">
                <a16:creationId xmlns:a16="http://schemas.microsoft.com/office/drawing/2014/main" id="{480E00DA-1329-47EE-8709-7B9D15DF512C}"/>
              </a:ext>
            </a:extLst>
          </p:cNvPr>
          <p:cNvSpPr>
            <a:spLocks noGrp="1"/>
          </p:cNvSpPr>
          <p:nvPr>
            <p:ph type="sldNum" sz="quarter" idx="12"/>
          </p:nvPr>
        </p:nvSpPr>
        <p:spPr/>
        <p:txBody>
          <a:bodyPr/>
          <a:lstStyle/>
          <a:p>
            <a:fld id="{04C1C6D2-7E6C-4DBA-928D-E8FCCD04B882}" type="slidenum">
              <a:rPr lang="en-US" smtClean="0"/>
              <a:t>2</a:t>
            </a:fld>
            <a:endParaRPr lang="en-US" dirty="0"/>
          </a:p>
        </p:txBody>
      </p:sp>
      <p:sp>
        <p:nvSpPr>
          <p:cNvPr id="4" name="Title 3">
            <a:extLst>
              <a:ext uri="{FF2B5EF4-FFF2-40B4-BE49-F238E27FC236}">
                <a16:creationId xmlns:a16="http://schemas.microsoft.com/office/drawing/2014/main" id="{5CA9B6F3-8563-4E76-930B-A19C8EEFD918}"/>
              </a:ext>
            </a:extLst>
          </p:cNvPr>
          <p:cNvSpPr>
            <a:spLocks noGrp="1"/>
          </p:cNvSpPr>
          <p:nvPr>
            <p:ph type="title"/>
          </p:nvPr>
        </p:nvSpPr>
        <p:spPr/>
        <p:txBody>
          <a:bodyPr>
            <a:normAutofit fontScale="90000"/>
          </a:bodyPr>
          <a:lstStyle/>
          <a:p>
            <a:pPr algn="ctr"/>
            <a:r>
              <a:rPr lang="en-US" dirty="0">
                <a:cs typeface="Calibri Light"/>
              </a:rPr>
              <a:t>Vehicle-Grid Integration (VGI) is crucial to meeting the state’s transportation electrification goals</a:t>
            </a:r>
            <a:endParaRPr lang="en-US" dirty="0"/>
          </a:p>
        </p:txBody>
      </p:sp>
    </p:spTree>
    <p:extLst>
      <p:ext uri="{BB962C8B-B14F-4D97-AF65-F5344CB8AC3E}">
        <p14:creationId xmlns:p14="http://schemas.microsoft.com/office/powerpoint/2010/main" val="265661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4480B-4615-46C4-BB9B-B31AD97458CF}"/>
              </a:ext>
            </a:extLst>
          </p:cNvPr>
          <p:cNvSpPr>
            <a:spLocks noGrp="1"/>
          </p:cNvSpPr>
          <p:nvPr>
            <p:ph idx="1"/>
          </p:nvPr>
        </p:nvSpPr>
        <p:spPr>
          <a:xfrm>
            <a:off x="440266" y="1286933"/>
            <a:ext cx="11179647" cy="5571067"/>
          </a:xfrm>
        </p:spPr>
        <p:txBody>
          <a:bodyPr>
            <a:normAutofit/>
          </a:bodyPr>
          <a:lstStyle/>
          <a:p>
            <a:r>
              <a:rPr lang="en-US" sz="3200" dirty="0"/>
              <a:t>The DRIVE OIR (</a:t>
            </a:r>
            <a:r>
              <a:rPr lang="en-US" sz="3200" dirty="0">
                <a:hlinkClick r:id="rId3"/>
              </a:rPr>
              <a:t>R.18-12-006</a:t>
            </a:r>
            <a:r>
              <a:rPr lang="en-US" sz="3200" dirty="0"/>
              <a:t>) directs the CPUC to identify a clear role for IOUs in meeting statewide TE goals</a:t>
            </a:r>
          </a:p>
          <a:p>
            <a:pPr lvl="1"/>
            <a:r>
              <a:rPr lang="en-US" sz="2600" dirty="0"/>
              <a:t>Informed by statewide goals for ZEV adoption, GHG reduction and air quality improvement and the CEC’s AB 2127 Infrastructure Deployment Strategy</a:t>
            </a:r>
          </a:p>
          <a:p>
            <a:pPr lvl="1"/>
            <a:r>
              <a:rPr lang="en-US" sz="2600" dirty="0"/>
              <a:t>Align with other state and local policies and programs</a:t>
            </a:r>
          </a:p>
          <a:p>
            <a:pPr lvl="1"/>
            <a:r>
              <a:rPr lang="en-US" sz="2600" dirty="0"/>
              <a:t>Improve access to charging for all ratepayers</a:t>
            </a:r>
          </a:p>
          <a:p>
            <a:pPr lvl="1"/>
            <a:r>
              <a:rPr lang="en-US" sz="2600" dirty="0"/>
              <a:t>Encourage third-party investments</a:t>
            </a:r>
          </a:p>
          <a:p>
            <a:pPr lvl="1"/>
            <a:r>
              <a:rPr lang="en-US" sz="2600" dirty="0"/>
              <a:t>Explore emerging issues such as micromobility, car- and ride-sharing services, and autonomous vehicles</a:t>
            </a:r>
          </a:p>
          <a:p>
            <a:pPr lvl="1"/>
            <a:r>
              <a:rPr lang="en-US" sz="2600" dirty="0"/>
              <a:t>Provide grid benefits and reduce the cost of electricity as a transportation fuel</a:t>
            </a:r>
          </a:p>
          <a:p>
            <a:r>
              <a:rPr lang="en-US" sz="3200" dirty="0"/>
              <a:t>Launch a new interagency working group to help identify and scale the value(s) of VGI</a:t>
            </a:r>
          </a:p>
          <a:p>
            <a:endParaRPr lang="en-US" dirty="0"/>
          </a:p>
        </p:txBody>
      </p:sp>
      <p:sp>
        <p:nvSpPr>
          <p:cNvPr id="3" name="Slide Number Placeholder 2">
            <a:extLst>
              <a:ext uri="{FF2B5EF4-FFF2-40B4-BE49-F238E27FC236}">
                <a16:creationId xmlns:a16="http://schemas.microsoft.com/office/drawing/2014/main" id="{F2068583-E6F8-4579-99AF-1352C86C4A76}"/>
              </a:ext>
            </a:extLst>
          </p:cNvPr>
          <p:cNvSpPr>
            <a:spLocks noGrp="1"/>
          </p:cNvSpPr>
          <p:nvPr>
            <p:ph type="sldNum" sz="quarter" idx="12"/>
          </p:nvPr>
        </p:nvSpPr>
        <p:spPr/>
        <p:txBody>
          <a:bodyPr/>
          <a:lstStyle/>
          <a:p>
            <a:fld id="{04C1C6D2-7E6C-4DBA-928D-E8FCCD04B882}" type="slidenum">
              <a:rPr lang="en-US" smtClean="0"/>
              <a:t>3</a:t>
            </a:fld>
            <a:endParaRPr lang="en-US" dirty="0"/>
          </a:p>
        </p:txBody>
      </p:sp>
      <p:sp>
        <p:nvSpPr>
          <p:cNvPr id="4" name="Title 3">
            <a:extLst>
              <a:ext uri="{FF2B5EF4-FFF2-40B4-BE49-F238E27FC236}">
                <a16:creationId xmlns:a16="http://schemas.microsoft.com/office/drawing/2014/main" id="{C5C84A22-D9EC-47D8-A51C-4125621AF7CE}"/>
              </a:ext>
            </a:extLst>
          </p:cNvPr>
          <p:cNvSpPr>
            <a:spLocks noGrp="1"/>
          </p:cNvSpPr>
          <p:nvPr>
            <p:ph type="title"/>
          </p:nvPr>
        </p:nvSpPr>
        <p:spPr>
          <a:xfrm>
            <a:off x="440267" y="130955"/>
            <a:ext cx="11179647" cy="833586"/>
          </a:xfrm>
        </p:spPr>
        <p:txBody>
          <a:bodyPr>
            <a:normAutofit fontScale="90000"/>
          </a:bodyPr>
          <a:lstStyle/>
          <a:p>
            <a:pPr algn="ctr"/>
            <a:r>
              <a:rPr lang="en-US" dirty="0"/>
              <a:t>CPUC in 2018 initiated a new rulemaking to provide clear guidance for future IOU TE investment programs</a:t>
            </a:r>
          </a:p>
        </p:txBody>
      </p:sp>
    </p:spTree>
    <p:extLst>
      <p:ext uri="{BB962C8B-B14F-4D97-AF65-F5344CB8AC3E}">
        <p14:creationId xmlns:p14="http://schemas.microsoft.com/office/powerpoint/2010/main" val="137287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54550-7238-47ED-8CB3-F6AD37209380}"/>
              </a:ext>
            </a:extLst>
          </p:cNvPr>
          <p:cNvSpPr>
            <a:spLocks noGrp="1"/>
          </p:cNvSpPr>
          <p:nvPr>
            <p:ph idx="1"/>
          </p:nvPr>
        </p:nvSpPr>
        <p:spPr>
          <a:xfrm>
            <a:off x="660401" y="1179514"/>
            <a:ext cx="11091332" cy="5359402"/>
          </a:xfrm>
        </p:spPr>
        <p:txBody>
          <a:bodyPr>
            <a:normAutofit/>
          </a:bodyPr>
          <a:lstStyle/>
          <a:p>
            <a:r>
              <a:rPr lang="en-US" dirty="0"/>
              <a:t>California VGI Roadmap </a:t>
            </a:r>
          </a:p>
          <a:p>
            <a:pPr lvl="1"/>
            <a:r>
              <a:rPr lang="en-US" dirty="0"/>
              <a:t>Published in 2014 as the core statewide approach to enabling vehicle-grid services</a:t>
            </a:r>
          </a:p>
          <a:p>
            <a:pPr lvl="1"/>
            <a:r>
              <a:rPr lang="en-US" dirty="0"/>
              <a:t>Currently being updated by the CEC, in collaboration with CARB, CPUC, CAISO, and GO-Biz to incorporate new transportation segments and consumer-orientation</a:t>
            </a:r>
          </a:p>
          <a:p>
            <a:r>
              <a:rPr lang="en-US" dirty="0"/>
              <a:t>2017 VGI Communication Protocols Working Group </a:t>
            </a:r>
          </a:p>
          <a:p>
            <a:pPr lvl="1"/>
            <a:r>
              <a:rPr lang="en-US" dirty="0"/>
              <a:t>Staff recommended hardware requirements to ensure infrastructure is capable of high-level communication</a:t>
            </a:r>
          </a:p>
          <a:p>
            <a:r>
              <a:rPr lang="en-US" dirty="0"/>
              <a:t>Submetering </a:t>
            </a:r>
          </a:p>
          <a:p>
            <a:pPr lvl="1"/>
            <a:r>
              <a:rPr lang="en-US" dirty="0"/>
              <a:t>Identify strategies to facilitate submetering to reduce the cost of implementing EV-specific rates and other VGI use cases</a:t>
            </a:r>
          </a:p>
          <a:p>
            <a:r>
              <a:rPr lang="en-US" dirty="0"/>
              <a:t>Infrastructure deployment</a:t>
            </a:r>
          </a:p>
          <a:p>
            <a:pPr lvl="1"/>
            <a:r>
              <a:rPr lang="en-US" dirty="0"/>
              <a:t>Increase access to charging options for all Californians while ensuring growing EV loads do not adversely affect the grid</a:t>
            </a:r>
          </a:p>
          <a:p>
            <a:pPr lvl="1"/>
            <a:endParaRPr lang="en-US" dirty="0"/>
          </a:p>
          <a:p>
            <a:endParaRPr lang="en-US" dirty="0"/>
          </a:p>
        </p:txBody>
      </p:sp>
      <p:sp>
        <p:nvSpPr>
          <p:cNvPr id="3" name="Slide Number Placeholder 2">
            <a:extLst>
              <a:ext uri="{FF2B5EF4-FFF2-40B4-BE49-F238E27FC236}">
                <a16:creationId xmlns:a16="http://schemas.microsoft.com/office/drawing/2014/main" id="{9E433116-A626-4CD5-B148-7ACB93CC086C}"/>
              </a:ext>
            </a:extLst>
          </p:cNvPr>
          <p:cNvSpPr>
            <a:spLocks noGrp="1"/>
          </p:cNvSpPr>
          <p:nvPr>
            <p:ph type="sldNum" sz="quarter" idx="12"/>
          </p:nvPr>
        </p:nvSpPr>
        <p:spPr/>
        <p:txBody>
          <a:bodyPr/>
          <a:lstStyle/>
          <a:p>
            <a:fld id="{04C1C6D2-7E6C-4DBA-928D-E8FCCD04B882}" type="slidenum">
              <a:rPr lang="en-US" smtClean="0"/>
              <a:t>4</a:t>
            </a:fld>
            <a:endParaRPr lang="en-US" dirty="0"/>
          </a:p>
        </p:txBody>
      </p:sp>
      <p:sp>
        <p:nvSpPr>
          <p:cNvPr id="4" name="Title 3">
            <a:extLst>
              <a:ext uri="{FF2B5EF4-FFF2-40B4-BE49-F238E27FC236}">
                <a16:creationId xmlns:a16="http://schemas.microsoft.com/office/drawing/2014/main" id="{36350515-A1FE-41D2-AB75-6D68718824D0}"/>
              </a:ext>
            </a:extLst>
          </p:cNvPr>
          <p:cNvSpPr>
            <a:spLocks noGrp="1"/>
          </p:cNvSpPr>
          <p:nvPr>
            <p:ph type="title"/>
          </p:nvPr>
        </p:nvSpPr>
        <p:spPr>
          <a:xfrm>
            <a:off x="237067" y="163365"/>
            <a:ext cx="11836400" cy="833586"/>
          </a:xfrm>
        </p:spPr>
        <p:txBody>
          <a:bodyPr>
            <a:normAutofit/>
          </a:bodyPr>
          <a:lstStyle/>
          <a:p>
            <a:pPr algn="ctr"/>
            <a:r>
              <a:rPr lang="en-US" dirty="0"/>
              <a:t>VGI is an interagency effort beyond this new Working Group</a:t>
            </a:r>
          </a:p>
        </p:txBody>
      </p:sp>
    </p:spTree>
    <p:extLst>
      <p:ext uri="{BB962C8B-B14F-4D97-AF65-F5344CB8AC3E}">
        <p14:creationId xmlns:p14="http://schemas.microsoft.com/office/powerpoint/2010/main" val="114149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48A279-9545-4193-A75D-DCFC2F30CEB3}"/>
              </a:ext>
            </a:extLst>
          </p:cNvPr>
          <p:cNvSpPr>
            <a:spLocks noGrp="1"/>
          </p:cNvSpPr>
          <p:nvPr>
            <p:ph idx="1"/>
          </p:nvPr>
        </p:nvSpPr>
        <p:spPr>
          <a:xfrm>
            <a:off x="838200" y="1179514"/>
            <a:ext cx="10515600" cy="5359402"/>
          </a:xfrm>
        </p:spPr>
        <p:txBody>
          <a:bodyPr>
            <a:normAutofit fontScale="92500"/>
          </a:bodyPr>
          <a:lstStyle/>
          <a:p>
            <a:r>
              <a:rPr lang="en-US" dirty="0"/>
              <a:t>CEC-led VGI Roadmap Research &amp; Symposiums (2017-Present)</a:t>
            </a:r>
          </a:p>
          <a:p>
            <a:pPr lvl="1"/>
            <a:r>
              <a:rPr lang="en-US" dirty="0"/>
              <a:t>Synthesizing R&amp;D investment lessons in coordination with DER Research Roadmap</a:t>
            </a:r>
          </a:p>
          <a:p>
            <a:pPr lvl="1"/>
            <a:r>
              <a:rPr lang="en-US" dirty="0"/>
              <a:t>Identifying strategies to prioritize and implement actions across stakeholders</a:t>
            </a:r>
          </a:p>
          <a:p>
            <a:pPr lvl="1"/>
            <a:r>
              <a:rPr lang="en-US" dirty="0"/>
              <a:t>Firming links between research, deployment planning, and infrastructure assessments</a:t>
            </a:r>
          </a:p>
          <a:p>
            <a:r>
              <a:rPr lang="en-US" dirty="0"/>
              <a:t>CAISO ESDER 3 implementation (2019-20) and ESDER 4 policy launch (2019)</a:t>
            </a:r>
          </a:p>
          <a:p>
            <a:pPr lvl="1"/>
            <a:r>
              <a:rPr lang="en-US" dirty="0"/>
              <a:t>Allows the use of submeters to separately calculate and value EV load curtailment</a:t>
            </a:r>
          </a:p>
          <a:p>
            <a:pPr lvl="1"/>
            <a:r>
              <a:rPr lang="en-US" dirty="0"/>
              <a:t>Identifying parameters that better reflect DER operational characteristics and how to qualify variable-output DERs</a:t>
            </a:r>
          </a:p>
          <a:p>
            <a:r>
              <a:rPr lang="en-US" dirty="0"/>
              <a:t>Gridworks-led VGI initiative and framing document (2018-2019)</a:t>
            </a:r>
          </a:p>
          <a:p>
            <a:pPr lvl="1"/>
            <a:r>
              <a:rPr lang="en-US" dirty="0"/>
              <a:t>Evaluated potential grid benefit valuation methods</a:t>
            </a:r>
          </a:p>
          <a:p>
            <a:pPr lvl="1"/>
            <a:r>
              <a:rPr lang="en-US" dirty="0"/>
              <a:t>Identified data gaps and potential resources to fill them</a:t>
            </a:r>
          </a:p>
          <a:p>
            <a:pPr lvl="1"/>
            <a:r>
              <a:rPr lang="en-US" dirty="0"/>
              <a:t>Compiled a literature review of recent VGI value studies</a:t>
            </a:r>
          </a:p>
          <a:p>
            <a:pPr marL="457200" lvl="1" indent="0">
              <a:buNone/>
            </a:pPr>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6C19344A-1ADF-444D-8A19-579291C1462F}"/>
              </a:ext>
            </a:extLst>
          </p:cNvPr>
          <p:cNvSpPr>
            <a:spLocks noGrp="1"/>
          </p:cNvSpPr>
          <p:nvPr>
            <p:ph type="sldNum" sz="quarter" idx="12"/>
          </p:nvPr>
        </p:nvSpPr>
        <p:spPr/>
        <p:txBody>
          <a:bodyPr/>
          <a:lstStyle/>
          <a:p>
            <a:fld id="{04C1C6D2-7E6C-4DBA-928D-E8FCCD04B882}" type="slidenum">
              <a:rPr lang="en-US" smtClean="0"/>
              <a:t>5</a:t>
            </a:fld>
            <a:endParaRPr lang="en-US" dirty="0"/>
          </a:p>
        </p:txBody>
      </p:sp>
      <p:sp>
        <p:nvSpPr>
          <p:cNvPr id="4" name="Title 3">
            <a:extLst>
              <a:ext uri="{FF2B5EF4-FFF2-40B4-BE49-F238E27FC236}">
                <a16:creationId xmlns:a16="http://schemas.microsoft.com/office/drawing/2014/main" id="{7E78918B-A7CA-4EBA-82A8-A985C43C16FC}"/>
              </a:ext>
            </a:extLst>
          </p:cNvPr>
          <p:cNvSpPr>
            <a:spLocks noGrp="1"/>
          </p:cNvSpPr>
          <p:nvPr>
            <p:ph type="title"/>
          </p:nvPr>
        </p:nvSpPr>
        <p:spPr>
          <a:xfrm>
            <a:off x="389468" y="130955"/>
            <a:ext cx="11497732" cy="833586"/>
          </a:xfrm>
        </p:spPr>
        <p:txBody>
          <a:bodyPr>
            <a:normAutofit fontScale="90000"/>
          </a:bodyPr>
          <a:lstStyle/>
          <a:p>
            <a:pPr algn="ctr"/>
            <a:r>
              <a:rPr lang="en-US" sz="4000" dirty="0"/>
              <a:t>Stakeholder efforts since 2017 to lay new VGI groundwork</a:t>
            </a:r>
          </a:p>
        </p:txBody>
      </p:sp>
    </p:spTree>
    <p:extLst>
      <p:ext uri="{BB962C8B-B14F-4D97-AF65-F5344CB8AC3E}">
        <p14:creationId xmlns:p14="http://schemas.microsoft.com/office/powerpoint/2010/main" val="354193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86E55E-DF74-490C-8D19-7EC131C1FF86}"/>
              </a:ext>
            </a:extLst>
          </p:cNvPr>
          <p:cNvSpPr>
            <a:spLocks noGrp="1"/>
          </p:cNvSpPr>
          <p:nvPr>
            <p:ph idx="1"/>
          </p:nvPr>
        </p:nvSpPr>
        <p:spPr>
          <a:xfrm>
            <a:off x="838200" y="1202267"/>
            <a:ext cx="10515600" cy="5384800"/>
          </a:xfrm>
        </p:spPr>
        <p:txBody>
          <a:bodyPr>
            <a:normAutofit fontScale="92500" lnSpcReduction="10000"/>
          </a:bodyPr>
          <a:lstStyle/>
          <a:p>
            <a:r>
              <a:rPr lang="en-US" dirty="0"/>
              <a:t>VGI should ensure increasing load from electric vehicles is helping the state meet its GHG and renewable energy goals while providing grid benefits</a:t>
            </a:r>
          </a:p>
          <a:p>
            <a:r>
              <a:rPr lang="en-US" dirty="0">
                <a:hlinkClick r:id="rId2"/>
              </a:rPr>
              <a:t>SB 676 (Bradford, 2019) </a:t>
            </a:r>
            <a:r>
              <a:rPr lang="en-US" dirty="0"/>
              <a:t>proposes to define VGI as:</a:t>
            </a:r>
          </a:p>
          <a:p>
            <a:pPr marL="457200" lvl="1" indent="0">
              <a:buNone/>
            </a:pPr>
            <a:r>
              <a:rPr lang="en-US" dirty="0"/>
              <a:t>“any method of altering the time, charging level, or location at which grid-connected electric vehicles charge or discharge, in a manner that optimizes plug-in electric vehicle interaction with the electrical grid and provides net benefits to ratepayers by doing any of the following:</a:t>
            </a:r>
          </a:p>
          <a:p>
            <a:pPr marL="914400" lvl="1" indent="-457200">
              <a:buFont typeface="+mj-lt"/>
              <a:buAutoNum type="alphaLcParenR"/>
            </a:pPr>
            <a:r>
              <a:rPr lang="en-US" dirty="0"/>
              <a:t>Increasing electrical grid asset utilization</a:t>
            </a:r>
          </a:p>
          <a:p>
            <a:pPr marL="914400" lvl="1" indent="-457200">
              <a:buFont typeface="+mj-lt"/>
              <a:buAutoNum type="alphaLcParenR"/>
            </a:pPr>
            <a:r>
              <a:rPr lang="en-US" dirty="0"/>
              <a:t>Avoiding otherwise necessary distribution infrastructure upgrades</a:t>
            </a:r>
          </a:p>
          <a:p>
            <a:pPr marL="914400" lvl="1" indent="-457200">
              <a:buFont typeface="+mj-lt"/>
              <a:buAutoNum type="alphaLcParenR"/>
            </a:pPr>
            <a:r>
              <a:rPr lang="en-US" dirty="0"/>
              <a:t>Integrating renewable energy resources</a:t>
            </a:r>
          </a:p>
          <a:p>
            <a:pPr marL="914400" lvl="1" indent="-457200">
              <a:buFont typeface="+mj-lt"/>
              <a:buAutoNum type="alphaLcParenR"/>
            </a:pPr>
            <a:r>
              <a:rPr lang="en-US" dirty="0"/>
              <a:t>Reducing the cost of electricity supply</a:t>
            </a:r>
          </a:p>
          <a:p>
            <a:pPr marL="914400" lvl="1" indent="-457200">
              <a:buFont typeface="+mj-lt"/>
              <a:buAutoNum type="alphaLcParenR"/>
            </a:pPr>
            <a:r>
              <a:rPr lang="en-US" dirty="0"/>
              <a:t>Offering reliability services consistent with Section 380 or the ISO tariff”</a:t>
            </a:r>
          </a:p>
          <a:p>
            <a:r>
              <a:rPr lang="en-US" dirty="0"/>
              <a:t>This legislation has not been adopted and the definition is still in flux. Also, the CPUC has authority to modify the definition above in the current version of the bill</a:t>
            </a:r>
          </a:p>
          <a:p>
            <a:endParaRPr lang="en-US" dirty="0"/>
          </a:p>
        </p:txBody>
      </p:sp>
      <p:sp>
        <p:nvSpPr>
          <p:cNvPr id="3" name="Slide Number Placeholder 2">
            <a:extLst>
              <a:ext uri="{FF2B5EF4-FFF2-40B4-BE49-F238E27FC236}">
                <a16:creationId xmlns:a16="http://schemas.microsoft.com/office/drawing/2014/main" id="{C4AA57E9-FF22-4A59-BF00-8D5DBF9333E8}"/>
              </a:ext>
            </a:extLst>
          </p:cNvPr>
          <p:cNvSpPr>
            <a:spLocks noGrp="1"/>
          </p:cNvSpPr>
          <p:nvPr>
            <p:ph type="sldNum" sz="quarter" idx="12"/>
          </p:nvPr>
        </p:nvSpPr>
        <p:spPr/>
        <p:txBody>
          <a:bodyPr/>
          <a:lstStyle/>
          <a:p>
            <a:fld id="{04C1C6D2-7E6C-4DBA-928D-E8FCCD04B882}" type="slidenum">
              <a:rPr lang="en-US" smtClean="0"/>
              <a:t>6</a:t>
            </a:fld>
            <a:endParaRPr lang="en-US" dirty="0"/>
          </a:p>
        </p:txBody>
      </p:sp>
      <p:sp>
        <p:nvSpPr>
          <p:cNvPr id="4" name="Title 3">
            <a:extLst>
              <a:ext uri="{FF2B5EF4-FFF2-40B4-BE49-F238E27FC236}">
                <a16:creationId xmlns:a16="http://schemas.microsoft.com/office/drawing/2014/main" id="{30621C3F-B7EB-4190-875E-1CC8C68B0BCC}"/>
              </a:ext>
            </a:extLst>
          </p:cNvPr>
          <p:cNvSpPr>
            <a:spLocks noGrp="1"/>
          </p:cNvSpPr>
          <p:nvPr>
            <p:ph type="title"/>
          </p:nvPr>
        </p:nvSpPr>
        <p:spPr/>
        <p:txBody>
          <a:bodyPr/>
          <a:lstStyle/>
          <a:p>
            <a:pPr algn="ctr"/>
            <a:r>
              <a:rPr lang="en-US" dirty="0"/>
              <a:t>Definition of VGI</a:t>
            </a:r>
          </a:p>
        </p:txBody>
      </p:sp>
    </p:spTree>
    <p:extLst>
      <p:ext uri="{BB962C8B-B14F-4D97-AF65-F5344CB8AC3E}">
        <p14:creationId xmlns:p14="http://schemas.microsoft.com/office/powerpoint/2010/main" val="283861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2F662D-B48F-4946-ADC0-246709E4FD79}"/>
              </a:ext>
            </a:extLst>
          </p:cNvPr>
          <p:cNvSpPr>
            <a:spLocks noGrp="1"/>
          </p:cNvSpPr>
          <p:nvPr>
            <p:ph idx="1"/>
          </p:nvPr>
        </p:nvSpPr>
        <p:spPr/>
        <p:txBody>
          <a:bodyPr>
            <a:normAutofit/>
          </a:bodyPr>
          <a:lstStyle/>
          <a:p>
            <a:pPr marL="0" indent="0">
              <a:buNone/>
            </a:pPr>
            <a:r>
              <a:rPr lang="en-US" sz="3200" dirty="0"/>
              <a:t>The DRIVE OIR asks the new interagency working group to build upon prior and ongoing efforts to, at a minimum:</a:t>
            </a:r>
          </a:p>
          <a:p>
            <a:pPr marL="514350" indent="-514350">
              <a:buFont typeface="+mj-lt"/>
              <a:buAutoNum type="arabicPeriod"/>
            </a:pPr>
            <a:r>
              <a:rPr lang="en-US" dirty="0"/>
              <a:t>Identify what VGI use cases can provide value now, and how that value can be captured</a:t>
            </a:r>
          </a:p>
          <a:p>
            <a:pPr marL="514350" indent="-514350">
              <a:buFont typeface="+mj-lt"/>
              <a:buAutoNum type="arabicPeriod"/>
            </a:pPr>
            <a:r>
              <a:rPr lang="en-US" dirty="0"/>
              <a:t>Evaluate how the value of VGI use cases compare to other storage or distributed energy resources</a:t>
            </a:r>
          </a:p>
          <a:p>
            <a:pPr marL="514350" indent="-514350">
              <a:buFont typeface="+mj-lt"/>
              <a:buAutoNum type="arabicPeriod"/>
            </a:pPr>
            <a:r>
              <a:rPr lang="en-US" dirty="0"/>
              <a:t>Provide policy recommendations to the CPUC if any changes are to allow additional use cases to be deployed in the future</a:t>
            </a:r>
          </a:p>
          <a:p>
            <a:pPr marL="514350" indent="-514350">
              <a:buFont typeface="+mj-lt"/>
              <a:buAutoNum type="arabicPeriod"/>
            </a:pPr>
            <a:endParaRPr lang="en-US" dirty="0"/>
          </a:p>
        </p:txBody>
      </p:sp>
      <p:sp>
        <p:nvSpPr>
          <p:cNvPr id="3" name="Slide Number Placeholder 2">
            <a:extLst>
              <a:ext uri="{FF2B5EF4-FFF2-40B4-BE49-F238E27FC236}">
                <a16:creationId xmlns:a16="http://schemas.microsoft.com/office/drawing/2014/main" id="{6AE2A948-F7AD-46E7-986F-27AB76E5828F}"/>
              </a:ext>
            </a:extLst>
          </p:cNvPr>
          <p:cNvSpPr>
            <a:spLocks noGrp="1"/>
          </p:cNvSpPr>
          <p:nvPr>
            <p:ph type="sldNum" sz="quarter" idx="12"/>
          </p:nvPr>
        </p:nvSpPr>
        <p:spPr/>
        <p:txBody>
          <a:bodyPr/>
          <a:lstStyle/>
          <a:p>
            <a:fld id="{04C1C6D2-7E6C-4DBA-928D-E8FCCD04B882}" type="slidenum">
              <a:rPr lang="en-US" smtClean="0"/>
              <a:t>7</a:t>
            </a:fld>
            <a:endParaRPr lang="en-US" dirty="0"/>
          </a:p>
        </p:txBody>
      </p:sp>
      <p:sp>
        <p:nvSpPr>
          <p:cNvPr id="4" name="Title 3">
            <a:extLst>
              <a:ext uri="{FF2B5EF4-FFF2-40B4-BE49-F238E27FC236}">
                <a16:creationId xmlns:a16="http://schemas.microsoft.com/office/drawing/2014/main" id="{8165D889-FA72-412E-BCF4-398778023853}"/>
              </a:ext>
            </a:extLst>
          </p:cNvPr>
          <p:cNvSpPr>
            <a:spLocks noGrp="1"/>
          </p:cNvSpPr>
          <p:nvPr>
            <p:ph type="title"/>
          </p:nvPr>
        </p:nvSpPr>
        <p:spPr>
          <a:xfrm>
            <a:off x="440268" y="130955"/>
            <a:ext cx="11751732" cy="833586"/>
          </a:xfrm>
        </p:spPr>
        <p:txBody>
          <a:bodyPr>
            <a:normAutofit/>
          </a:bodyPr>
          <a:lstStyle/>
          <a:p>
            <a:pPr algn="ctr"/>
            <a:r>
              <a:rPr lang="en-US" sz="4000" dirty="0"/>
              <a:t>New VGI Working Group Scope defined in DRIVE OIR</a:t>
            </a:r>
          </a:p>
        </p:txBody>
      </p:sp>
    </p:spTree>
    <p:extLst>
      <p:ext uri="{BB962C8B-B14F-4D97-AF65-F5344CB8AC3E}">
        <p14:creationId xmlns:p14="http://schemas.microsoft.com/office/powerpoint/2010/main" val="395544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40BE0E-8EA4-4C1E-B67B-D993ECA91E92}"/>
              </a:ext>
            </a:extLst>
          </p:cNvPr>
          <p:cNvSpPr>
            <a:spLocks noGrp="1"/>
          </p:cNvSpPr>
          <p:nvPr>
            <p:ph idx="1"/>
          </p:nvPr>
        </p:nvSpPr>
        <p:spPr>
          <a:xfrm>
            <a:off x="838200" y="1185333"/>
            <a:ext cx="10515600" cy="4991633"/>
          </a:xfrm>
        </p:spPr>
        <p:txBody>
          <a:bodyPr/>
          <a:lstStyle/>
          <a:p>
            <a:r>
              <a:rPr lang="en-US" dirty="0"/>
              <a:t>The work plan should leverage existing resources from the 2017 VGI Communication Protocol Working Group, the VGI Roadmap update effort, and other interagency efforts to identify, capture, and scale the value of VGI</a:t>
            </a:r>
          </a:p>
          <a:p>
            <a:r>
              <a:rPr lang="en-US" dirty="0"/>
              <a:t>Costs and benefits of V1G and V2G use cases should be evaluated</a:t>
            </a:r>
          </a:p>
          <a:p>
            <a:pPr marL="0" indent="0">
              <a:buNone/>
            </a:pPr>
            <a:endParaRPr lang="en-US" dirty="0"/>
          </a:p>
          <a:p>
            <a:r>
              <a:rPr lang="en-US" sz="3600" b="1" u="sng" dirty="0"/>
              <a:t>Out of Scope:</a:t>
            </a:r>
          </a:p>
          <a:p>
            <a:pPr lvl="1"/>
            <a:r>
              <a:rPr lang="en-US" sz="2800" dirty="0"/>
              <a:t>Pros and cons of specific communication pathways</a:t>
            </a:r>
          </a:p>
          <a:p>
            <a:pPr lvl="1"/>
            <a:r>
              <a:rPr lang="en-US" sz="2800" dirty="0"/>
              <a:t>Technical interconnection requirements (i.e. Rule 21, which is being revised through CPUC docket R.17-07-007)</a:t>
            </a:r>
          </a:p>
          <a:p>
            <a:pPr lvl="1"/>
            <a:endParaRPr lang="en-US" dirty="0"/>
          </a:p>
        </p:txBody>
      </p:sp>
      <p:sp>
        <p:nvSpPr>
          <p:cNvPr id="3" name="Slide Number Placeholder 2">
            <a:extLst>
              <a:ext uri="{FF2B5EF4-FFF2-40B4-BE49-F238E27FC236}">
                <a16:creationId xmlns:a16="http://schemas.microsoft.com/office/drawing/2014/main" id="{08C8622A-D535-4D33-98E4-1FA7F779B9AA}"/>
              </a:ext>
            </a:extLst>
          </p:cNvPr>
          <p:cNvSpPr>
            <a:spLocks noGrp="1"/>
          </p:cNvSpPr>
          <p:nvPr>
            <p:ph type="sldNum" sz="quarter" idx="12"/>
          </p:nvPr>
        </p:nvSpPr>
        <p:spPr/>
        <p:txBody>
          <a:bodyPr/>
          <a:lstStyle/>
          <a:p>
            <a:fld id="{04C1C6D2-7E6C-4DBA-928D-E8FCCD04B882}" type="slidenum">
              <a:rPr lang="en-US" smtClean="0"/>
              <a:t>8</a:t>
            </a:fld>
            <a:endParaRPr lang="en-US" dirty="0"/>
          </a:p>
        </p:txBody>
      </p:sp>
      <p:sp>
        <p:nvSpPr>
          <p:cNvPr id="4" name="Title 3">
            <a:extLst>
              <a:ext uri="{FF2B5EF4-FFF2-40B4-BE49-F238E27FC236}">
                <a16:creationId xmlns:a16="http://schemas.microsoft.com/office/drawing/2014/main" id="{4D2AE1A8-0614-4B9B-A3D8-F074C169173F}"/>
              </a:ext>
            </a:extLst>
          </p:cNvPr>
          <p:cNvSpPr>
            <a:spLocks noGrp="1"/>
          </p:cNvSpPr>
          <p:nvPr>
            <p:ph type="title"/>
          </p:nvPr>
        </p:nvSpPr>
        <p:spPr/>
        <p:txBody>
          <a:bodyPr/>
          <a:lstStyle/>
          <a:p>
            <a:pPr algn="ctr"/>
            <a:r>
              <a:rPr lang="en-US" dirty="0"/>
              <a:t>New VGI Working Group Scope (continued)</a:t>
            </a:r>
          </a:p>
        </p:txBody>
      </p:sp>
    </p:spTree>
    <p:extLst>
      <p:ext uri="{BB962C8B-B14F-4D97-AF65-F5344CB8AC3E}">
        <p14:creationId xmlns:p14="http://schemas.microsoft.com/office/powerpoint/2010/main" val="2248248157"/>
      </p:ext>
    </p:extLst>
  </p:cSld>
  <p:clrMapOvr>
    <a:masterClrMapping/>
  </p:clrMapOvr>
</p:sld>
</file>

<file path=ppt/theme/theme1.xml><?xml version="1.0" encoding="utf-8"?>
<a:theme xmlns:a="http://schemas.openxmlformats.org/drawingml/2006/main" name="2_Office Theme">
  <a:themeElements>
    <a:clrScheme name="Custom 32">
      <a:dk1>
        <a:sysClr val="windowText" lastClr="000000"/>
      </a:dk1>
      <a:lt1>
        <a:sysClr val="window" lastClr="FFFFFF"/>
      </a:lt1>
      <a:dk2>
        <a:srgbClr val="1B1D5B"/>
      </a:dk2>
      <a:lt2>
        <a:srgbClr val="E7E6E6"/>
      </a:lt2>
      <a:accent1>
        <a:srgbClr val="4C609E"/>
      </a:accent1>
      <a:accent2>
        <a:srgbClr val="DD9269"/>
      </a:accent2>
      <a:accent3>
        <a:srgbClr val="B54F4F"/>
      </a:accent3>
      <a:accent4>
        <a:srgbClr val="F1CE75"/>
      </a:accent4>
      <a:accent5>
        <a:srgbClr val="5B9BD5"/>
      </a:accent5>
      <a:accent6>
        <a:srgbClr val="7E9D4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 EV Data and Reporting" id="{89F734CC-5F75-4DDB-9DE6-26CF8443C59D}" vid="{BDFA4551-6B68-4B35-B601-9F8771A88171}"/>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3537</TotalTime>
  <Words>807</Words>
  <Application>Microsoft Office PowerPoint</Application>
  <PresentationFormat>Widescreen</PresentationFormat>
  <Paragraphs>76</Paragraphs>
  <Slides>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2_Office Theme</vt:lpstr>
      <vt:lpstr>3_Office Theme</vt:lpstr>
      <vt:lpstr>California Transportation Electrification Activities</vt:lpstr>
      <vt:lpstr>Vehicle-Grid Integration (VGI) is crucial to meeting the state’s transportation electrification goals</vt:lpstr>
      <vt:lpstr>CPUC in 2018 initiated a new rulemaking to provide clear guidance for future IOU TE investment programs</vt:lpstr>
      <vt:lpstr>VGI is an interagency effort beyond this new Working Group</vt:lpstr>
      <vt:lpstr>Stakeholder efforts since 2017 to lay new VGI groundwork</vt:lpstr>
      <vt:lpstr>Definition of VGI</vt:lpstr>
      <vt:lpstr>New VGI Working Group Scope defined in DRIVE OIR</vt:lpstr>
      <vt:lpstr>New VGI Working Group Scope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Sisto, Carolyn</dc:creator>
  <cp:lastModifiedBy>Sisto, Carolyn</cp:lastModifiedBy>
  <cp:revision>86</cp:revision>
  <cp:lastPrinted>2019-05-08T19:52:24Z</cp:lastPrinted>
  <dcterms:created xsi:type="dcterms:W3CDTF">2019-03-12T16:19:57Z</dcterms:created>
  <dcterms:modified xsi:type="dcterms:W3CDTF">2019-08-16T21:58:53Z</dcterms:modified>
</cp:coreProperties>
</file>