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3" r:id="rId2"/>
    <p:sldMasterId id="2147483763" r:id="rId3"/>
    <p:sldMasterId id="2147483818" r:id="rId4"/>
  </p:sldMasterIdLst>
  <p:notesMasterIdLst>
    <p:notesMasterId r:id="rId6"/>
  </p:notesMasterIdLst>
  <p:sldIdLst>
    <p:sldId id="50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39527F-628F-44DD-85C4-689164F3FE71}">
          <p14:sldIdLst>
            <p14:sldId id="5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ang" initials="LW" lastIdx="1" clrIdx="0">
    <p:extLst/>
  </p:cmAuthor>
  <p:cmAuthor id="2" name="Matthew Tisdale" initials="MT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1" autoAdjust="0"/>
    <p:restoredTop sz="92123" autoAdjust="0"/>
  </p:normalViewPr>
  <p:slideViewPr>
    <p:cSldViewPr snapToGrid="0">
      <p:cViewPr>
        <p:scale>
          <a:sx n="75" d="100"/>
          <a:sy n="75" d="100"/>
        </p:scale>
        <p:origin x="1888" y="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8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D427BA5-58FC-4DE8-9F66-5DA84EF64067}"/>
    <pc:docChg chg="modSld">
      <pc:chgData name="" userId="" providerId="" clId="Web-{AD427BA5-58FC-4DE8-9F66-5DA84EF64067}" dt="2018-12-11T22:43:47.467" v="4" actId="1076"/>
      <pc:docMkLst>
        <pc:docMk/>
      </pc:docMkLst>
      <pc:sldChg chg="modSp">
        <pc:chgData name="" userId="" providerId="" clId="Web-{AD427BA5-58FC-4DE8-9F66-5DA84EF64067}" dt="2018-12-11T22:43:47.467" v="4" actId="1076"/>
        <pc:sldMkLst>
          <pc:docMk/>
          <pc:sldMk cId="3159970004" sldId="304"/>
        </pc:sldMkLst>
        <pc:spChg chg="mod">
          <ac:chgData name="" userId="" providerId="" clId="Web-{AD427BA5-58FC-4DE8-9F66-5DA84EF64067}" dt="2018-12-11T22:43:47.467" v="4" actId="1076"/>
          <ac:spMkLst>
            <pc:docMk/>
            <pc:sldMk cId="3159970004" sldId="304"/>
            <ac:spMk id="2" creationId="{00000000-0000-0000-0000-000000000000}"/>
          </ac:spMkLst>
        </pc:spChg>
      </pc:sldChg>
      <pc:sldChg chg="modSp">
        <pc:chgData name="" userId="" providerId="" clId="Web-{AD427BA5-58FC-4DE8-9F66-5DA84EF64067}" dt="2018-12-11T22:43:29.748" v="2" actId="20577"/>
        <pc:sldMkLst>
          <pc:docMk/>
          <pc:sldMk cId="536676168" sldId="716"/>
        </pc:sldMkLst>
        <pc:spChg chg="mod">
          <ac:chgData name="" userId="" providerId="" clId="Web-{AD427BA5-58FC-4DE8-9F66-5DA84EF64067}" dt="2018-12-11T22:43:29.748" v="2" actId="20577"/>
          <ac:spMkLst>
            <pc:docMk/>
            <pc:sldMk cId="536676168" sldId="716"/>
            <ac:spMk id="3" creationId="{30A76509-03C1-4F0B-AFF1-9BDC6EC9D4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DE1E1-52C3-41B0-B1F7-C2F132F7C65C}" type="datetimeFigureOut">
              <a:rPr lang="en-US" smtClean="0"/>
              <a:t>2/24/20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D217-18E2-44C0-94DC-8DE94D282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2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47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0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5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28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2" y="6323017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AF960-9754-4F7B-ACA5-DB5BE86B9671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3" name="Picture 1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33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B327-FB7D-4107-BBC1-A5DDB75CC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85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872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5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2"/>
            <a:ext cx="7886700" cy="4881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332" y="1114"/>
            <a:ext cx="1275039" cy="54864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166263" y="653891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60D64E4-53E4-0947-9C60-695250D04C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23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lang="en-US" sz="6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6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2"/>
            <a:ext cx="7886700" cy="85407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1602"/>
            <a:ext cx="3867150" cy="4805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2"/>
            <a:ext cx="3867150" cy="480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64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85407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95400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195514"/>
            <a:ext cx="3868737" cy="39941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95400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95514"/>
            <a:ext cx="3887788" cy="3994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6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4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854075"/>
          </a:xfrm>
        </p:spPr>
        <p:txBody>
          <a:bodyPr>
            <a:normAutofit/>
          </a:bodyPr>
          <a:lstStyle>
            <a:lvl1pPr>
              <a:defRPr lang="en-US" sz="27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4"/>
            <a:ext cx="7886700" cy="4881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45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81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56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56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40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36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58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1" y="6323015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AF960-9754-4F7B-ACA5-DB5BE86B9671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3" name="Picture 1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126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76648"/>
            <a:ext cx="8915400" cy="611418"/>
          </a:xfrm>
          <a:noFill/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907179"/>
            <a:ext cx="8915400" cy="4360459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3543300" y="6384429"/>
            <a:ext cx="20574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701BDD4-CD68-4947-8387-8E8652583C2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14300" y="1004854"/>
            <a:ext cx="8915400" cy="785534"/>
          </a:xfrm>
          <a:noFill/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4926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657600" y="6538913"/>
            <a:ext cx="159691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Char char="©"/>
              <a:defRPr/>
            </a:pPr>
            <a:r>
              <a:rPr lang="en-US" sz="700" dirty="0"/>
              <a:t> 2017 Eaton, All Rights Reserved</a:t>
            </a:r>
            <a:r>
              <a:rPr lang="en-US" sz="7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81000" y="0"/>
            <a:ext cx="8763000" cy="5715000"/>
          </a:xfrm>
          <a:prstGeom prst="rect">
            <a:avLst/>
          </a:prstGeom>
          <a:noFill/>
          <a:ln w="3175" algn="ctr">
            <a:solidFill>
              <a:srgbClr val="B2B2B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6" name="Picture 13" descr="Eaton - white backgroun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70588"/>
            <a:ext cx="190500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06500" y="152400"/>
            <a:ext cx="7924800" cy="990600"/>
          </a:xfrm>
        </p:spPr>
        <p:txBody>
          <a:bodyPr anchor="ctr"/>
          <a:lstStyle>
            <a:lvl1pPr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59280"/>
      </p:ext>
    </p:extLst>
  </p:cSld>
  <p:clrMapOvr>
    <a:masterClrMapping/>
  </p:clrMapOvr>
  <p:transition spd="med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657600" y="6538913"/>
            <a:ext cx="152958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Char char="©"/>
              <a:defRPr/>
            </a:pPr>
            <a:r>
              <a:rPr lang="en-US" sz="700" dirty="0"/>
              <a:t> 2017 Eaton. All rights reserved</a:t>
            </a:r>
            <a:r>
              <a:rPr lang="en-US" sz="7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81000" y="0"/>
            <a:ext cx="8763000" cy="3200400"/>
          </a:xfrm>
          <a:prstGeom prst="rect">
            <a:avLst/>
          </a:prstGeom>
          <a:noFill/>
          <a:ln w="3175" algn="ctr">
            <a:solidFill>
              <a:srgbClr val="B2B2B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6" name="Picture 13" descr="Eaton - white backgroun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70588"/>
            <a:ext cx="190500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3200400"/>
            <a:ext cx="7924800" cy="1143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783138"/>
            <a:ext cx="6024563" cy="1027112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0067C6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5852372"/>
      </p:ext>
    </p:extLst>
  </p:cSld>
  <p:clrMapOvr>
    <a:masterClrMapping/>
  </p:clrMapOvr>
  <p:transition spd="med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fu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657600" y="6538913"/>
            <a:ext cx="152958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Char char="©"/>
              <a:defRPr/>
            </a:pPr>
            <a:r>
              <a:rPr lang="en-US" sz="700" dirty="0"/>
              <a:t> 2017 Eaton. All rights reserved</a:t>
            </a:r>
            <a:r>
              <a:rPr lang="en-US" sz="7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381000" y="0"/>
            <a:ext cx="8763000" cy="5715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13" descr="Eaton - white background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089"/>
          <a:stretch/>
        </p:blipFill>
        <p:spPr bwMode="auto">
          <a:xfrm>
            <a:off x="762000" y="6324600"/>
            <a:ext cx="12324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609574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>
            <a:normAutofit/>
          </a:bodyPr>
          <a:lstStyle>
            <a:lvl1pPr>
              <a:defRPr lang="en-US" sz="495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96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3302977"/>
      </p:ext>
    </p:extLst>
  </p:cSld>
  <p:clrMapOvr>
    <a:masterClrMapping/>
  </p:clrMapOvr>
  <p:transition spd="med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88" y="1552575"/>
            <a:ext cx="3884612" cy="469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52575"/>
            <a:ext cx="3886200" cy="469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3209830"/>
      </p:ext>
    </p:extLst>
  </p:cSld>
  <p:clrMapOvr>
    <a:masterClrMapping/>
  </p:clrMapOvr>
  <p:transition spd="med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46484"/>
      </p:ext>
    </p:extLst>
  </p:cSld>
  <p:clrMapOvr>
    <a:masterClrMapping/>
  </p:clrMapOvr>
  <p:transition spd="med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88" y="1552575"/>
            <a:ext cx="4189412" cy="4695825"/>
          </a:xfrm>
        </p:spPr>
        <p:txBody>
          <a:bodyPr/>
          <a:lstStyle>
            <a:lvl1pPr marL="457200" indent="-457200">
              <a:buFont typeface="Arial" pitchFamily="34" charset="0"/>
              <a:buChar char="•"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5105400" y="1552575"/>
            <a:ext cx="3657600" cy="2362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5105400" y="3962400"/>
            <a:ext cx="3657600" cy="228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15634"/>
      </p:ext>
    </p:extLst>
  </p:cSld>
  <p:clrMapOvr>
    <a:masterClrMapping/>
  </p:clrMapOvr>
  <p:transition spd="med"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838200" y="2286000"/>
            <a:ext cx="7924800" cy="3581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8200" y="1447800"/>
            <a:ext cx="7924800" cy="609600"/>
          </a:xfrm>
        </p:spPr>
        <p:txBody>
          <a:bodyPr/>
          <a:lstStyle>
            <a:lvl1pPr marL="0" indent="0">
              <a:buNone/>
              <a:defRPr sz="2400" b="1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8891900"/>
      </p:ext>
    </p:extLst>
  </p:cSld>
  <p:clrMapOvr>
    <a:masterClrMapping/>
  </p:clrMapOvr>
  <p:transition spd="med"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4111991"/>
      </p:ext>
    </p:extLst>
  </p:cSld>
  <p:clrMapOvr>
    <a:masterClrMapping/>
  </p:clrMapOvr>
  <p:transition spd="med"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951479"/>
      </p:ext>
    </p:extLst>
  </p:cSld>
  <p:clrMapOvr>
    <a:masterClrMapping/>
  </p:clrMapOvr>
  <p:transition spd="med"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2877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5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2"/>
            <a:ext cx="7886700" cy="4881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332" y="1114"/>
            <a:ext cx="1275039" cy="54864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166263" y="653891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60D64E4-53E4-0947-9C60-695250D04C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060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lang="en-US" sz="6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4"/>
            <a:ext cx="7886700" cy="854075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1604"/>
            <a:ext cx="3867150" cy="4805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4"/>
            <a:ext cx="3867150" cy="480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50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2"/>
            <a:ext cx="7886700" cy="85407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1602"/>
            <a:ext cx="3867150" cy="4805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2"/>
            <a:ext cx="3867150" cy="480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839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85407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95400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195514"/>
            <a:ext cx="3868737" cy="39941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95400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95514"/>
            <a:ext cx="3887788" cy="3994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200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485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120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107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767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40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053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849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1" y="6323015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AF960-9754-4F7B-ACA5-DB5BE86B9671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3" name="Picture 1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7030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76648"/>
            <a:ext cx="8915400" cy="611418"/>
          </a:xfrm>
          <a:noFill/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907179"/>
            <a:ext cx="8915400" cy="4360459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3543300" y="6384429"/>
            <a:ext cx="20574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701BDD4-CD68-4947-8387-8E8652583C29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14300" y="1004854"/>
            <a:ext cx="8915400" cy="785534"/>
          </a:xfrm>
          <a:noFill/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9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854075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95400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195516"/>
            <a:ext cx="3868737" cy="39941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95400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95516"/>
            <a:ext cx="3887788" cy="3994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777875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00" b="1" kern="1200" dirty="0">
                <a:solidFill>
                  <a:srgbClr val="0087BE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8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6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/Volumes/S19%20SharePoint/Angie%20Server/Brand%20Reccomend%20Exercises/PowerPoint%20template/PGE_Spot_full_cmyk_pos_sm.tif" TargetMode="External"/><Relationship Id="rId17" Type="http://schemas.openxmlformats.org/officeDocument/2006/relationships/image" Target="../media/image2.png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6" Type="http://schemas.openxmlformats.org/officeDocument/2006/relationships/image" Target="/Volumes/S19%20SharePoint/Angie%20Server/Brand%20Reccomend%20Exercises/PowerPoint%20template/PGE_Spot_full_cmyk_pos_sm.tif" TargetMode="External"/><Relationship Id="rId17" Type="http://schemas.openxmlformats.org/officeDocument/2006/relationships/image" Target="../media/image2.png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theme" Target="../theme/theme3.xml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49.xml"/><Relationship Id="rId14" Type="http://schemas.openxmlformats.org/officeDocument/2006/relationships/theme" Target="../theme/theme4.xml"/><Relationship Id="rId15" Type="http://schemas.openxmlformats.org/officeDocument/2006/relationships/image" Target="../media/image1.png"/><Relationship Id="rId16" Type="http://schemas.openxmlformats.org/officeDocument/2006/relationships/image" Target="/Volumes/S19%20SharePoint/Angie%20Server/Brand%20Reccomend%20Exercises/PowerPoint%20template/PGE_Spot_full_cmyk_pos_sm.tif" TargetMode="External"/><Relationship Id="rId17" Type="http://schemas.openxmlformats.org/officeDocument/2006/relationships/image" Target="../media/image2.png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635D-90AB-446A-AA92-C732D354B63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rgbClr val="0089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GE_Spot_full_cmyk_pos_sm.tif" descr="/Volumes/S19 SharePoint/Angie Server/Brand Reccomend Exercises/PowerPoint template/PGE_Spot_full_cmyk_pos_sm.tif"/>
          <p:cNvPicPr>
            <a:picLocks noChangeAspect="1"/>
          </p:cNvPicPr>
          <p:nvPr userDrawn="1"/>
        </p:nvPicPr>
        <p:blipFill>
          <a:blip r:embed="rId15" r:link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" y="6330950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30950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www.sce.com/wps/scethemeresponsive/static/themes/scethemeresponsive/images/logo.pn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34" y="6330950"/>
            <a:ext cx="1259626" cy="448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41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75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rgbClr val="0089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GE_Spot_full_cmyk_pos_sm.tif" descr="/Volumes/S19 SharePoint/Angie Server/Brand Reccomend Exercises/PowerPoint template/PGE_Spot_full_cmyk_pos_sm.tif"/>
          <p:cNvPicPr>
            <a:picLocks noChangeAspect="1"/>
          </p:cNvPicPr>
          <p:nvPr userDrawn="1"/>
        </p:nvPicPr>
        <p:blipFill>
          <a:blip r:embed="rId15" r:link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" y="6330950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30950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www.sce.com/wps/scethemeresponsive/static/themes/scethemeresponsive/images/logo.pn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34" y="6330950"/>
            <a:ext cx="1259626" cy="448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58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9788" y="1552575"/>
            <a:ext cx="7923212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1133475"/>
            <a:ext cx="91440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924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029" name="Rectangle 35"/>
          <p:cNvSpPr>
            <a:spLocks noChangeArrowheads="1"/>
          </p:cNvSpPr>
          <p:nvPr/>
        </p:nvSpPr>
        <p:spPr bwMode="auto">
          <a:xfrm>
            <a:off x="6705600" y="6553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</a:pPr>
            <a:fld id="{43DBA627-09D6-4F6C-921A-2B5A1E4AADE1}" type="slidenum">
              <a:rPr lang="en-US" sz="900">
                <a:solidFill>
                  <a:srgbClr val="0C86F4"/>
                </a:solidFill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</a:pPr>
              <a:t>‹#›</a:t>
            </a:fld>
            <a:endParaRPr lang="en-US" sz="900">
              <a:solidFill>
                <a:srgbClr val="0C86F4"/>
              </a:solidFill>
            </a:endParaRPr>
          </a:p>
        </p:txBody>
      </p:sp>
      <p:sp>
        <p:nvSpPr>
          <p:cNvPr id="1030" name="Text Box 36"/>
          <p:cNvSpPr txBox="1">
            <a:spLocks noChangeArrowheads="1"/>
          </p:cNvSpPr>
          <p:nvPr/>
        </p:nvSpPr>
        <p:spPr bwMode="auto">
          <a:xfrm>
            <a:off x="3657600" y="6538913"/>
            <a:ext cx="159691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67CD"/>
              </a:buClr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Char char="©"/>
              <a:defRPr/>
            </a:pPr>
            <a:r>
              <a:rPr lang="en-US" sz="700" dirty="0"/>
              <a:t> 2017 Eaton, All Rights Reserved</a:t>
            </a:r>
            <a:r>
              <a:rPr lang="en-US" sz="7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31" name="Picture 39" descr="Eaton - white backgroun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6"/>
          <a:stretch>
            <a:fillRect/>
          </a:stretch>
        </p:blipFill>
        <p:spPr bwMode="auto">
          <a:xfrm>
            <a:off x="762000" y="6305550"/>
            <a:ext cx="12192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91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</p:sldLayoutIdLst>
  <p:transition spd="med">
    <p:wipe dir="d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67C6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rgbClr val="0067C6"/>
        </a:buClr>
        <a:buChar char="•"/>
        <a:defRPr sz="28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rgbClr val="0067C6"/>
        </a:buClr>
        <a:buChar char="•"/>
        <a:defRPr sz="2400">
          <a:solidFill>
            <a:srgbClr val="292929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rgbClr val="0067C6"/>
        </a:buClr>
        <a:buChar char="•"/>
        <a:defRPr sz="2000">
          <a:solidFill>
            <a:srgbClr val="292929"/>
          </a:solidFill>
          <a:latin typeface="+mn-lt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rgbClr val="0067C6"/>
        </a:buClr>
        <a:buChar char="•"/>
        <a:defRPr sz="2000">
          <a:solidFill>
            <a:srgbClr val="29292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5000"/>
        <a:buFont typeface="Monotype Sorts" pitchFamily="2" charset="2"/>
        <a:buChar char="l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SzPct val="65000"/>
        <a:buFont typeface="Monotype Sorts" pitchFamily="2" charset="2"/>
        <a:buChar char="l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SzPct val="65000"/>
        <a:buFont typeface="Monotype Sorts" pitchFamily="2" charset="2"/>
        <a:buChar char="l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SzPct val="65000"/>
        <a:buFont typeface="Monotype Sorts" pitchFamily="2" charset="2"/>
        <a:buChar char="l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SzPct val="65000"/>
        <a:buFont typeface="Monotype Sorts" pitchFamily="2" charset="2"/>
        <a:buChar char="l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635D-90AB-446A-AA92-C732D354B6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rgbClr val="0089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GE_Spot_full_cmyk_pos_sm.tif" descr="/Volumes/S19 SharePoint/Angie Server/Brand Reccomend Exercises/PowerPoint template/PGE_Spot_full_cmyk_pos_sm.tif"/>
          <p:cNvPicPr>
            <a:picLocks noChangeAspect="1"/>
          </p:cNvPicPr>
          <p:nvPr userDrawn="1"/>
        </p:nvPicPr>
        <p:blipFill>
          <a:blip r:embed="rId15" r:link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" y="6330950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30950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www.sce.com/wps/scethemeresponsive/static/themes/scethemeresponsive/images/logo.pn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34" y="6330950"/>
            <a:ext cx="1259626" cy="448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8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3D68CE-84DC-432C-A17F-CD70A3EF9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-24603"/>
            <a:ext cx="7543800" cy="6133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</a:t>
            </a:r>
            <a:r>
              <a:rPr lang="en-US" smtClean="0"/>
              <a:t>Group Proposed Schedule</a:t>
            </a:r>
            <a:endParaRPr lang="en-US" dirty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xmlns="" id="{B13525B9-FFEF-4FC4-97FF-69A018F4F61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798513"/>
            <a:ext cx="795338" cy="5048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EB327-FB7D-4107-BBC1-A5DDB75CC7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xmlns="" id="{80DD8503-1A46-43B6-8255-ADFFE29F5663}"/>
              </a:ext>
            </a:extLst>
          </p:cNvPr>
          <p:cNvSpPr txBox="1"/>
          <p:nvPr/>
        </p:nvSpPr>
        <p:spPr>
          <a:xfrm>
            <a:off x="1777114" y="6459788"/>
            <a:ext cx="5589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https://gridworks.org/initiatives/rule-21-working-group-3/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A748CFD7-567A-4E64-924A-5BFE0633D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45896"/>
              </p:ext>
            </p:extLst>
          </p:nvPr>
        </p:nvGraphicFramePr>
        <p:xfrm>
          <a:off x="406400" y="588714"/>
          <a:ext cx="8331193" cy="5525404"/>
        </p:xfrm>
        <a:graphic>
          <a:graphicData uri="http://schemas.openxmlformats.org/drawingml/2006/table">
            <a:tbl>
              <a:tblPr/>
              <a:tblGrid>
                <a:gridCol w="957712">
                  <a:extLst>
                    <a:ext uri="{9D8B030D-6E8A-4147-A177-3AD203B41FA5}">
                      <a16:colId xmlns:a16="http://schemas.microsoft.com/office/drawing/2014/main" xmlns="" val="326765149"/>
                    </a:ext>
                  </a:extLst>
                </a:gridCol>
                <a:gridCol w="1418831">
                  <a:extLst>
                    <a:ext uri="{9D8B030D-6E8A-4147-A177-3AD203B41FA5}">
                      <a16:colId xmlns:a16="http://schemas.microsoft.com/office/drawing/2014/main" xmlns="" val="2455069850"/>
                    </a:ext>
                  </a:extLst>
                </a:gridCol>
                <a:gridCol w="1613922">
                  <a:extLst>
                    <a:ext uri="{9D8B030D-6E8A-4147-A177-3AD203B41FA5}">
                      <a16:colId xmlns:a16="http://schemas.microsoft.com/office/drawing/2014/main" xmlns="" val="3142670978"/>
                    </a:ext>
                  </a:extLst>
                </a:gridCol>
                <a:gridCol w="1294684">
                  <a:extLst>
                    <a:ext uri="{9D8B030D-6E8A-4147-A177-3AD203B41FA5}">
                      <a16:colId xmlns:a16="http://schemas.microsoft.com/office/drawing/2014/main" xmlns="" val="1610014157"/>
                    </a:ext>
                  </a:extLst>
                </a:gridCol>
                <a:gridCol w="3046044">
                  <a:extLst>
                    <a:ext uri="{9D8B030D-6E8A-4147-A177-3AD203B41FA5}">
                      <a16:colId xmlns:a16="http://schemas.microsoft.com/office/drawing/2014/main" xmlns="" val="3710821828"/>
                    </a:ext>
                  </a:extLst>
                </a:gridCol>
              </a:tblGrid>
              <a:tr h="249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5B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Meeting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5B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Issue Discuss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5B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Issue Finalize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5B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5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1843888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person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&amp; 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Briefing notes presented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1117004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&amp;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&amp; F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6615522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person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 19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Proposals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presented for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l" rtl="0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Briefing note presented for 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6665798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&amp;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&amp; 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9732709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 19 &amp; 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person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 19 &amp;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Proposals presented for 18 &amp; 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2251961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Briefing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note presented for 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9057696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5/5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person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29 &amp;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Proposals presented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for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6017085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5/19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&amp; 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6378252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person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&amp;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265621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877596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person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 Report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First review draft available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6/19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 Report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Second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review draft available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AE1"/>
                    </a:solidFill>
                  </a:tcPr>
                </a:tc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person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 report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Third review draft available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7/26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54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 Report Submitted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aton slide layout">
  <a:themeElements>
    <a:clrScheme name="Eaton Palette 2012">
      <a:dk1>
        <a:srgbClr val="000000"/>
      </a:dk1>
      <a:lt1>
        <a:srgbClr val="FFFFFF"/>
      </a:lt1>
      <a:dk2>
        <a:srgbClr val="0067CD"/>
      </a:dk2>
      <a:lt2>
        <a:srgbClr val="FFFFFF"/>
      </a:lt2>
      <a:accent1>
        <a:srgbClr val="0067C6"/>
      </a:accent1>
      <a:accent2>
        <a:srgbClr val="009900"/>
      </a:accent2>
      <a:accent3>
        <a:srgbClr val="FF0000"/>
      </a:accent3>
      <a:accent4>
        <a:srgbClr val="F88B1C"/>
      </a:accent4>
      <a:accent5>
        <a:srgbClr val="800080"/>
      </a:accent5>
      <a:accent6>
        <a:srgbClr val="FFFF00"/>
      </a:accent6>
      <a:hlink>
        <a:srgbClr val="F88B1C"/>
      </a:hlink>
      <a:folHlink>
        <a:srgbClr val="800080"/>
      </a:folHlink>
    </a:clrScheme>
    <a:fontScheme name="photo_template_june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67CD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67CD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oto_template_june2008 1">
        <a:dk1>
          <a:srgbClr val="000000"/>
        </a:dk1>
        <a:lt1>
          <a:srgbClr val="FFFFFF"/>
        </a:lt1>
        <a:dk2>
          <a:srgbClr val="0067CD"/>
        </a:dk2>
        <a:lt2>
          <a:srgbClr val="800080"/>
        </a:lt2>
        <a:accent1>
          <a:srgbClr val="00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0000"/>
        </a:accent6>
        <a:hlink>
          <a:srgbClr val="FF99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136</Words>
  <Application>Microsoft Macintosh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Calibri Light</vt:lpstr>
      <vt:lpstr>Monotype Sorts</vt:lpstr>
      <vt:lpstr>Segoe UI</vt:lpstr>
      <vt:lpstr>Arial</vt:lpstr>
      <vt:lpstr>Custom Design</vt:lpstr>
      <vt:lpstr>3_Custom Design</vt:lpstr>
      <vt:lpstr>Eaton slide layout</vt:lpstr>
      <vt:lpstr>4_Custom Design</vt:lpstr>
      <vt:lpstr>Working Group Proposed Schedule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21 Working Group 2</dc:title>
  <dc:creator>Laura Wang</dc:creator>
  <cp:lastModifiedBy>Eric Martinot</cp:lastModifiedBy>
  <cp:revision>367</cp:revision>
  <cp:lastPrinted>2018-11-27T18:13:19Z</cp:lastPrinted>
  <dcterms:created xsi:type="dcterms:W3CDTF">2018-03-30T19:47:19Z</dcterms:created>
  <dcterms:modified xsi:type="dcterms:W3CDTF">2020-02-24T15:35:26Z</dcterms:modified>
</cp:coreProperties>
</file>